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6" r:id="rId6"/>
    <p:sldId id="270" r:id="rId7"/>
    <p:sldId id="267" r:id="rId8"/>
    <p:sldId id="265" r:id="rId9"/>
    <p:sldId id="262" r:id="rId10"/>
    <p:sldId id="263" r:id="rId11"/>
    <p:sldId id="271" r:id="rId12"/>
    <p:sldId id="269" r:id="rId13"/>
  </p:sldIdLst>
  <p:sldSz cx="9144000" cy="5143500" type="screen16x9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Montserrat" pitchFamily="2" charset="77"/>
      <p:regular r:id="rId19"/>
      <p:bold r:id="rId20"/>
      <p:italic r:id="rId21"/>
      <p:boldItalic r:id="rId22"/>
    </p:embeddedFont>
    <p:embeddedFont>
      <p:font typeface="Montserrat SemiBold" panose="00000700000000000000" pitchFamily="2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3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B509CF-BA76-944C-A05B-73A8EAD2DF3B}" v="56" dt="2025-11-11T08:57:23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5"/>
    <p:restoredTop sz="94698"/>
  </p:normalViewPr>
  <p:slideViewPr>
    <p:cSldViewPr snapToGrid="0">
      <p:cViewPr varScale="1">
        <p:scale>
          <a:sx n="145" d="100"/>
          <a:sy n="145" d="100"/>
        </p:scale>
        <p:origin x="712" y="4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pke Schoorstra" userId="7258302b4c2cb5e0" providerId="LiveId" clId="{67E8CC95-854A-56EA-99AF-3B5D602286EA}"/>
    <pc:docChg chg="undo custSel addSld delSld modSld sldOrd">
      <pc:chgData name="Sipke Schoorstra" userId="7258302b4c2cb5e0" providerId="LiveId" clId="{67E8CC95-854A-56EA-99AF-3B5D602286EA}" dt="2025-11-11T10:40:10.382" v="5732" actId="20577"/>
      <pc:docMkLst>
        <pc:docMk/>
      </pc:docMkLst>
      <pc:sldChg chg="addSp delSp modSp mod">
        <pc:chgData name="Sipke Schoorstra" userId="7258302b4c2cb5e0" providerId="LiveId" clId="{67E8CC95-854A-56EA-99AF-3B5D602286EA}" dt="2025-10-30T20:45:12.299" v="2651" actId="1035"/>
        <pc:sldMkLst>
          <pc:docMk/>
          <pc:sldMk cId="0" sldId="256"/>
        </pc:sldMkLst>
        <pc:spChg chg="add mod">
          <ac:chgData name="Sipke Schoorstra" userId="7258302b4c2cb5e0" providerId="LiveId" clId="{67E8CC95-854A-56EA-99AF-3B5D602286EA}" dt="2025-10-30T20:45:12.299" v="2651" actId="1035"/>
          <ac:spMkLst>
            <pc:docMk/>
            <pc:sldMk cId="0" sldId="256"/>
            <ac:spMk id="8" creationId="{8F371D19-6D0D-8693-2015-0A4167D43185}"/>
          </ac:spMkLst>
        </pc:spChg>
        <pc:spChg chg="mod">
          <ac:chgData name="Sipke Schoorstra" userId="7258302b4c2cb5e0" providerId="LiveId" clId="{67E8CC95-854A-56EA-99AF-3B5D602286EA}" dt="2025-10-30T20:26:43.822" v="2061" actId="14100"/>
          <ac:spMkLst>
            <pc:docMk/>
            <pc:sldMk cId="0" sldId="256"/>
            <ac:spMk id="134" creationId="{00000000-0000-0000-0000-000000000000}"/>
          </ac:spMkLst>
        </pc:spChg>
        <pc:spChg chg="mod">
          <ac:chgData name="Sipke Schoorstra" userId="7258302b4c2cb5e0" providerId="LiveId" clId="{67E8CC95-854A-56EA-99AF-3B5D602286EA}" dt="2025-10-30T20:27:41.414" v="2076" actId="20577"/>
          <ac:spMkLst>
            <pc:docMk/>
            <pc:sldMk cId="0" sldId="256"/>
            <ac:spMk id="135" creationId="{00000000-0000-0000-0000-000000000000}"/>
          </ac:spMkLst>
        </pc:spChg>
        <pc:picChg chg="add mod">
          <ac:chgData name="Sipke Schoorstra" userId="7258302b4c2cb5e0" providerId="LiveId" clId="{67E8CC95-854A-56EA-99AF-3B5D602286EA}" dt="2025-10-30T20:26:17.193" v="2054" actId="1076"/>
          <ac:picMkLst>
            <pc:docMk/>
            <pc:sldMk cId="0" sldId="256"/>
            <ac:picMk id="4" creationId="{E2C7EEB1-73EE-E343-E96C-388DA65D4F10}"/>
          </ac:picMkLst>
        </pc:picChg>
        <pc:picChg chg="add mod">
          <ac:chgData name="Sipke Schoorstra" userId="7258302b4c2cb5e0" providerId="LiveId" clId="{67E8CC95-854A-56EA-99AF-3B5D602286EA}" dt="2025-10-30T20:44:51.318" v="2645" actId="171"/>
          <ac:picMkLst>
            <pc:docMk/>
            <pc:sldMk cId="0" sldId="256"/>
            <ac:picMk id="6" creationId="{B9B1B249-D471-4E54-1E20-949AF69D45A4}"/>
          </ac:picMkLst>
        </pc:picChg>
      </pc:sldChg>
      <pc:sldChg chg="addSp delSp modSp mod modClrScheme chgLayout">
        <pc:chgData name="Sipke Schoorstra" userId="7258302b4c2cb5e0" providerId="LiveId" clId="{67E8CC95-854A-56EA-99AF-3B5D602286EA}" dt="2025-11-08T19:10:42.291" v="3960" actId="27636"/>
        <pc:sldMkLst>
          <pc:docMk/>
          <pc:sldMk cId="0" sldId="257"/>
        </pc:sldMkLst>
        <pc:spChg chg="mod ord">
          <ac:chgData name="Sipke Schoorstra" userId="7258302b4c2cb5e0" providerId="LiveId" clId="{67E8CC95-854A-56EA-99AF-3B5D602286EA}" dt="2025-10-25T10:02:26.824" v="175" actId="26606"/>
          <ac:spMkLst>
            <pc:docMk/>
            <pc:sldMk cId="0" sldId="257"/>
            <ac:spMk id="3" creationId="{FF3D10D7-48E0-228B-F8EC-9258667C38F4}"/>
          </ac:spMkLst>
        </pc:spChg>
        <pc:spChg chg="mod">
          <ac:chgData name="Sipke Schoorstra" userId="7258302b4c2cb5e0" providerId="LiveId" clId="{67E8CC95-854A-56EA-99AF-3B5D602286EA}" dt="2025-10-25T10:19:01.339" v="1026" actId="14100"/>
          <ac:spMkLst>
            <pc:docMk/>
            <pc:sldMk cId="0" sldId="257"/>
            <ac:spMk id="149" creationId="{00000000-0000-0000-0000-000000000000}"/>
          </ac:spMkLst>
        </pc:spChg>
        <pc:spChg chg="mod">
          <ac:chgData name="Sipke Schoorstra" userId="7258302b4c2cb5e0" providerId="LiveId" clId="{67E8CC95-854A-56EA-99AF-3B5D602286EA}" dt="2025-11-08T19:10:42.291" v="3960" actId="27636"/>
          <ac:spMkLst>
            <pc:docMk/>
            <pc:sldMk cId="0" sldId="257"/>
            <ac:spMk id="150" creationId="{00000000-0000-0000-0000-000000000000}"/>
          </ac:spMkLst>
        </pc:spChg>
        <pc:grpChg chg="mod">
          <ac:chgData name="Sipke Schoorstra" userId="7258302b4c2cb5e0" providerId="LiveId" clId="{67E8CC95-854A-56EA-99AF-3B5D602286EA}" dt="2025-10-30T20:51:59.444" v="2799" actId="1076"/>
          <ac:grpSpMkLst>
            <pc:docMk/>
            <pc:sldMk cId="0" sldId="257"/>
            <ac:grpSpMk id="151" creationId="{00000000-0000-0000-0000-000000000000}"/>
          </ac:grpSpMkLst>
        </pc:grpChg>
        <pc:picChg chg="add mod">
          <ac:chgData name="Sipke Schoorstra" userId="7258302b4c2cb5e0" providerId="LiveId" clId="{67E8CC95-854A-56EA-99AF-3B5D602286EA}" dt="2025-10-25T10:58:21.790" v="1506" actId="1076"/>
          <ac:picMkLst>
            <pc:docMk/>
            <pc:sldMk cId="0" sldId="257"/>
            <ac:picMk id="4" creationId="{9AFCA86F-E9DC-0E4B-8DEB-CE54C576F3F4}"/>
          </ac:picMkLst>
        </pc:picChg>
        <pc:picChg chg="add mod">
          <ac:chgData name="Sipke Schoorstra" userId="7258302b4c2cb5e0" providerId="LiveId" clId="{67E8CC95-854A-56EA-99AF-3B5D602286EA}" dt="2025-11-05T18:09:22.675" v="2974" actId="1076"/>
          <ac:picMkLst>
            <pc:docMk/>
            <pc:sldMk cId="0" sldId="257"/>
            <ac:picMk id="6" creationId="{ECD727F8-33EA-CBAB-9233-0757AE3CEDAF}"/>
          </ac:picMkLst>
        </pc:picChg>
      </pc:sldChg>
      <pc:sldChg chg="addSp delSp modSp mod modClrScheme chgLayout">
        <pc:chgData name="Sipke Schoorstra" userId="7258302b4c2cb5e0" providerId="LiveId" clId="{67E8CC95-854A-56EA-99AF-3B5D602286EA}" dt="2025-11-08T20:08:47.777" v="4385" actId="20577"/>
        <pc:sldMkLst>
          <pc:docMk/>
          <pc:sldMk cId="0" sldId="258"/>
        </pc:sldMkLst>
        <pc:spChg chg="mod">
          <ac:chgData name="Sipke Schoorstra" userId="7258302b4c2cb5e0" providerId="LiveId" clId="{67E8CC95-854A-56EA-99AF-3B5D602286EA}" dt="2025-10-30T20:52:07.728" v="2800"/>
          <ac:spMkLst>
            <pc:docMk/>
            <pc:sldMk cId="0" sldId="258"/>
            <ac:spMk id="3" creationId="{69E04D7E-EAAF-9C2B-4015-5D62CF27EA5B}"/>
          </ac:spMkLst>
        </pc:spChg>
        <pc:spChg chg="mod ord">
          <ac:chgData name="Sipke Schoorstra" userId="7258302b4c2cb5e0" providerId="LiveId" clId="{67E8CC95-854A-56EA-99AF-3B5D602286EA}" dt="2025-10-25T10:03:37.053" v="280" actId="26606"/>
          <ac:spMkLst>
            <pc:docMk/>
            <pc:sldMk cId="0" sldId="258"/>
            <ac:spMk id="4" creationId="{291C72FF-186A-F046-D630-D861BD3C5233}"/>
          </ac:spMkLst>
        </pc:spChg>
        <pc:spChg chg="mod">
          <ac:chgData name="Sipke Schoorstra" userId="7258302b4c2cb5e0" providerId="LiveId" clId="{67E8CC95-854A-56EA-99AF-3B5D602286EA}" dt="2025-10-30T20:52:07.728" v="2800"/>
          <ac:spMkLst>
            <pc:docMk/>
            <pc:sldMk cId="0" sldId="258"/>
            <ac:spMk id="6" creationId="{43598FC7-E3D4-04B2-9477-F64BFA309EA7}"/>
          </ac:spMkLst>
        </pc:spChg>
        <pc:spChg chg="mod">
          <ac:chgData name="Sipke Schoorstra" userId="7258302b4c2cb5e0" providerId="LiveId" clId="{67E8CC95-854A-56EA-99AF-3B5D602286EA}" dt="2025-10-30T20:52:07.728" v="2800"/>
          <ac:spMkLst>
            <pc:docMk/>
            <pc:sldMk cId="0" sldId="258"/>
            <ac:spMk id="7" creationId="{C04F4D77-7904-5758-C498-9E318A08D778}"/>
          </ac:spMkLst>
        </pc:spChg>
        <pc:spChg chg="mod">
          <ac:chgData name="Sipke Schoorstra" userId="7258302b4c2cb5e0" providerId="LiveId" clId="{67E8CC95-854A-56EA-99AF-3B5D602286EA}" dt="2025-10-30T20:52:07.728" v="2800"/>
          <ac:spMkLst>
            <pc:docMk/>
            <pc:sldMk cId="0" sldId="258"/>
            <ac:spMk id="8" creationId="{1E99F7A2-1F02-4C5B-185F-C55BCC90CEE5}"/>
          </ac:spMkLst>
        </pc:spChg>
        <pc:spChg chg="mod">
          <ac:chgData name="Sipke Schoorstra" userId="7258302b4c2cb5e0" providerId="LiveId" clId="{67E8CC95-854A-56EA-99AF-3B5D602286EA}" dt="2025-10-30T20:52:07.728" v="2800"/>
          <ac:spMkLst>
            <pc:docMk/>
            <pc:sldMk cId="0" sldId="258"/>
            <ac:spMk id="9" creationId="{283A09DD-7691-981F-2ADE-F42D9ADB36F2}"/>
          </ac:spMkLst>
        </pc:spChg>
        <pc:spChg chg="mod">
          <ac:chgData name="Sipke Schoorstra" userId="7258302b4c2cb5e0" providerId="LiveId" clId="{67E8CC95-854A-56EA-99AF-3B5D602286EA}" dt="2025-10-25T10:18:54.428" v="1025" actId="14100"/>
          <ac:spMkLst>
            <pc:docMk/>
            <pc:sldMk cId="0" sldId="258"/>
            <ac:spMk id="163" creationId="{00000000-0000-0000-0000-000000000000}"/>
          </ac:spMkLst>
        </pc:spChg>
        <pc:spChg chg="mod">
          <ac:chgData name="Sipke Schoorstra" userId="7258302b4c2cb5e0" providerId="LiveId" clId="{67E8CC95-854A-56EA-99AF-3B5D602286EA}" dt="2025-11-08T20:08:47.777" v="4385" actId="20577"/>
          <ac:spMkLst>
            <pc:docMk/>
            <pc:sldMk cId="0" sldId="258"/>
            <ac:spMk id="164" creationId="{00000000-0000-0000-0000-000000000000}"/>
          </ac:spMkLst>
        </pc:spChg>
        <pc:grpChg chg="add mod">
          <ac:chgData name="Sipke Schoorstra" userId="7258302b4c2cb5e0" providerId="LiveId" clId="{67E8CC95-854A-56EA-99AF-3B5D602286EA}" dt="2025-10-30T20:52:07.728" v="2800"/>
          <ac:grpSpMkLst>
            <pc:docMk/>
            <pc:sldMk cId="0" sldId="258"/>
            <ac:grpSpMk id="2" creationId="{929493BF-D402-A32F-FC31-787A3AF34151}"/>
          </ac:grpSpMkLst>
        </pc:grpChg>
        <pc:grpChg chg="mod">
          <ac:chgData name="Sipke Schoorstra" userId="7258302b4c2cb5e0" providerId="LiveId" clId="{67E8CC95-854A-56EA-99AF-3B5D602286EA}" dt="2025-10-30T20:52:07.728" v="2800"/>
          <ac:grpSpMkLst>
            <pc:docMk/>
            <pc:sldMk cId="0" sldId="258"/>
            <ac:grpSpMk id="5" creationId="{5EA65E67-091C-954B-7690-A9C6A0A12517}"/>
          </ac:grpSpMkLst>
        </pc:grpChg>
        <pc:picChg chg="mod">
          <ac:chgData name="Sipke Schoorstra" userId="7258302b4c2cb5e0" providerId="LiveId" clId="{67E8CC95-854A-56EA-99AF-3B5D602286EA}" dt="2025-10-30T20:52:07.728" v="2800"/>
          <ac:picMkLst>
            <pc:docMk/>
            <pc:sldMk cId="0" sldId="258"/>
            <ac:picMk id="10" creationId="{165086EF-5485-2CFC-7651-FDBF4DB02B8A}"/>
          </ac:picMkLst>
        </pc:picChg>
        <pc:picChg chg="add mod">
          <ac:chgData name="Sipke Schoorstra" userId="7258302b4c2cb5e0" providerId="LiveId" clId="{67E8CC95-854A-56EA-99AF-3B5D602286EA}" dt="2025-11-05T18:09:32.355" v="2975"/>
          <ac:picMkLst>
            <pc:docMk/>
            <pc:sldMk cId="0" sldId="258"/>
            <ac:picMk id="14" creationId="{FE07B7A1-F433-7D3D-0EBB-9BB6766AD92D}"/>
          </ac:picMkLst>
        </pc:picChg>
      </pc:sldChg>
      <pc:sldChg chg="addSp delSp modSp mod modClrScheme chgLayout">
        <pc:chgData name="Sipke Schoorstra" userId="7258302b4c2cb5e0" providerId="LiveId" clId="{67E8CC95-854A-56EA-99AF-3B5D602286EA}" dt="2025-11-10T20:01:31.174" v="5520" actId="20577"/>
        <pc:sldMkLst>
          <pc:docMk/>
          <pc:sldMk cId="0" sldId="259"/>
        </pc:sldMkLst>
        <pc:spChg chg="mod ord">
          <ac:chgData name="Sipke Schoorstra" userId="7258302b4c2cb5e0" providerId="LiveId" clId="{67E8CC95-854A-56EA-99AF-3B5D602286EA}" dt="2025-10-25T10:08:25.168" v="433" actId="26606"/>
          <ac:spMkLst>
            <pc:docMk/>
            <pc:sldMk cId="0" sldId="259"/>
            <ac:spMk id="3" creationId="{669EAD94-D4D3-047B-7596-97B7715CCE02}"/>
          </ac:spMkLst>
        </pc:spChg>
        <pc:spChg chg="mod">
          <ac:chgData name="Sipke Schoorstra" userId="7258302b4c2cb5e0" providerId="LiveId" clId="{67E8CC95-854A-56EA-99AF-3B5D602286EA}" dt="2025-10-30T20:52:16.131" v="2803"/>
          <ac:spMkLst>
            <pc:docMk/>
            <pc:sldMk cId="0" sldId="259"/>
            <ac:spMk id="4" creationId="{9EF7A705-D77F-F8FA-BB55-6409DF17CA46}"/>
          </ac:spMkLst>
        </pc:spChg>
        <pc:spChg chg="mod">
          <ac:chgData name="Sipke Schoorstra" userId="7258302b4c2cb5e0" providerId="LiveId" clId="{67E8CC95-854A-56EA-99AF-3B5D602286EA}" dt="2025-10-30T20:52:16.131" v="2803"/>
          <ac:spMkLst>
            <pc:docMk/>
            <pc:sldMk cId="0" sldId="259"/>
            <ac:spMk id="6" creationId="{2F156548-7631-7CFD-D597-7788F5D4098D}"/>
          </ac:spMkLst>
        </pc:spChg>
        <pc:spChg chg="mod">
          <ac:chgData name="Sipke Schoorstra" userId="7258302b4c2cb5e0" providerId="LiveId" clId="{67E8CC95-854A-56EA-99AF-3B5D602286EA}" dt="2025-10-30T20:52:16.131" v="2803"/>
          <ac:spMkLst>
            <pc:docMk/>
            <pc:sldMk cId="0" sldId="259"/>
            <ac:spMk id="7" creationId="{697DD157-C46D-7914-E5A3-3CC49CD1B47F}"/>
          </ac:spMkLst>
        </pc:spChg>
        <pc:spChg chg="mod">
          <ac:chgData name="Sipke Schoorstra" userId="7258302b4c2cb5e0" providerId="LiveId" clId="{67E8CC95-854A-56EA-99AF-3B5D602286EA}" dt="2025-10-30T20:52:16.131" v="2803"/>
          <ac:spMkLst>
            <pc:docMk/>
            <pc:sldMk cId="0" sldId="259"/>
            <ac:spMk id="8" creationId="{A2CB053E-81A6-428C-726E-1F402662BCB0}"/>
          </ac:spMkLst>
        </pc:spChg>
        <pc:spChg chg="mod">
          <ac:chgData name="Sipke Schoorstra" userId="7258302b4c2cb5e0" providerId="LiveId" clId="{67E8CC95-854A-56EA-99AF-3B5D602286EA}" dt="2025-10-30T20:52:16.131" v="2803"/>
          <ac:spMkLst>
            <pc:docMk/>
            <pc:sldMk cId="0" sldId="259"/>
            <ac:spMk id="9" creationId="{14DFF206-2748-B945-2832-254EDA6F038B}"/>
          </ac:spMkLst>
        </pc:spChg>
        <pc:spChg chg="mod">
          <ac:chgData name="Sipke Schoorstra" userId="7258302b4c2cb5e0" providerId="LiveId" clId="{67E8CC95-854A-56EA-99AF-3B5D602286EA}" dt="2025-11-10T20:01:31.174" v="5520" actId="20577"/>
          <ac:spMkLst>
            <pc:docMk/>
            <pc:sldMk cId="0" sldId="259"/>
            <ac:spMk id="177" creationId="{00000000-0000-0000-0000-000000000000}"/>
          </ac:spMkLst>
        </pc:spChg>
        <pc:spChg chg="mod">
          <ac:chgData name="Sipke Schoorstra" userId="7258302b4c2cb5e0" providerId="LiveId" clId="{67E8CC95-854A-56EA-99AF-3B5D602286EA}" dt="2025-11-08T19:40:04.715" v="4047" actId="1076"/>
          <ac:spMkLst>
            <pc:docMk/>
            <pc:sldMk cId="0" sldId="259"/>
            <ac:spMk id="178" creationId="{00000000-0000-0000-0000-000000000000}"/>
          </ac:spMkLst>
        </pc:spChg>
        <pc:grpChg chg="add mod">
          <ac:chgData name="Sipke Schoorstra" userId="7258302b4c2cb5e0" providerId="LiveId" clId="{67E8CC95-854A-56EA-99AF-3B5D602286EA}" dt="2025-10-30T20:52:16.131" v="2803"/>
          <ac:grpSpMkLst>
            <pc:docMk/>
            <pc:sldMk cId="0" sldId="259"/>
            <ac:grpSpMk id="2" creationId="{A1651822-0474-2FE9-66D8-6F7C590BB097}"/>
          </ac:grpSpMkLst>
        </pc:grpChg>
        <pc:grpChg chg="mod">
          <ac:chgData name="Sipke Schoorstra" userId="7258302b4c2cb5e0" providerId="LiveId" clId="{67E8CC95-854A-56EA-99AF-3B5D602286EA}" dt="2025-10-30T20:52:16.131" v="2803"/>
          <ac:grpSpMkLst>
            <pc:docMk/>
            <pc:sldMk cId="0" sldId="259"/>
            <ac:grpSpMk id="5" creationId="{839F9926-CCA3-0EF5-6F73-06C8FF7AC28E}"/>
          </ac:grpSpMkLst>
        </pc:grpChg>
        <pc:picChg chg="mod">
          <ac:chgData name="Sipke Schoorstra" userId="7258302b4c2cb5e0" providerId="LiveId" clId="{67E8CC95-854A-56EA-99AF-3B5D602286EA}" dt="2025-10-30T20:52:16.131" v="2803"/>
          <ac:picMkLst>
            <pc:docMk/>
            <pc:sldMk cId="0" sldId="259"/>
            <ac:picMk id="10" creationId="{55DFA8E9-0DE2-0963-47ED-34B5C6E65553}"/>
          </ac:picMkLst>
        </pc:picChg>
        <pc:picChg chg="add mod">
          <ac:chgData name="Sipke Schoorstra" userId="7258302b4c2cb5e0" providerId="LiveId" clId="{67E8CC95-854A-56EA-99AF-3B5D602286EA}" dt="2025-11-05T18:09:34.551" v="2976"/>
          <ac:picMkLst>
            <pc:docMk/>
            <pc:sldMk cId="0" sldId="259"/>
            <ac:picMk id="12" creationId="{DD71EF81-D8E3-0D46-4ADE-CBF1319CC2DF}"/>
          </ac:picMkLst>
        </pc:picChg>
        <pc:picChg chg="add mod">
          <ac:chgData name="Sipke Schoorstra" userId="7258302b4c2cb5e0" providerId="LiveId" clId="{67E8CC95-854A-56EA-99AF-3B5D602286EA}" dt="2025-11-08T19:57:59.252" v="4052" actId="1076"/>
          <ac:picMkLst>
            <pc:docMk/>
            <pc:sldMk cId="0" sldId="259"/>
            <ac:picMk id="15" creationId="{BAC29509-0485-D82E-0D3E-F9BCD4EBAA91}"/>
          </ac:picMkLst>
        </pc:picChg>
      </pc:sldChg>
      <pc:sldChg chg="addSp delSp modSp add del mod">
        <pc:chgData name="Sipke Schoorstra" userId="7258302b4c2cb5e0" providerId="LiveId" clId="{67E8CC95-854A-56EA-99AF-3B5D602286EA}" dt="2025-11-10T20:10:04.344" v="5638" actId="20577"/>
        <pc:sldMkLst>
          <pc:docMk/>
          <pc:sldMk cId="425607324" sldId="262"/>
        </pc:sldMkLst>
        <pc:spChg chg="mod">
          <ac:chgData name="Sipke Schoorstra" userId="7258302b4c2cb5e0" providerId="LiveId" clId="{67E8CC95-854A-56EA-99AF-3B5D602286EA}" dt="2025-11-05T18:10:19.392" v="2992"/>
          <ac:spMkLst>
            <pc:docMk/>
            <pc:sldMk cId="425607324" sldId="262"/>
            <ac:spMk id="5" creationId="{B9FA72A7-A8A0-95A6-C49A-DEC6488AD7B5}"/>
          </ac:spMkLst>
        </pc:spChg>
        <pc:spChg chg="mod">
          <ac:chgData name="Sipke Schoorstra" userId="7258302b4c2cb5e0" providerId="LiveId" clId="{67E8CC95-854A-56EA-99AF-3B5D602286EA}" dt="2025-11-05T18:10:19.392" v="2992"/>
          <ac:spMkLst>
            <pc:docMk/>
            <pc:sldMk cId="425607324" sldId="262"/>
            <ac:spMk id="7" creationId="{9B90D3D1-AED8-1E60-319D-811301FD85B3}"/>
          </ac:spMkLst>
        </pc:spChg>
        <pc:spChg chg="mod">
          <ac:chgData name="Sipke Schoorstra" userId="7258302b4c2cb5e0" providerId="LiveId" clId="{67E8CC95-854A-56EA-99AF-3B5D602286EA}" dt="2025-11-05T18:10:19.392" v="2992"/>
          <ac:spMkLst>
            <pc:docMk/>
            <pc:sldMk cId="425607324" sldId="262"/>
            <ac:spMk id="8" creationId="{62932FF0-0365-AC11-8E44-2AD0F9C20818}"/>
          </ac:spMkLst>
        </pc:spChg>
        <pc:spChg chg="mod">
          <ac:chgData name="Sipke Schoorstra" userId="7258302b4c2cb5e0" providerId="LiveId" clId="{67E8CC95-854A-56EA-99AF-3B5D602286EA}" dt="2025-11-05T18:10:19.392" v="2992"/>
          <ac:spMkLst>
            <pc:docMk/>
            <pc:sldMk cId="425607324" sldId="262"/>
            <ac:spMk id="9" creationId="{B06FA3DF-01E8-E2A5-9A4B-46F9D1CF5A5B}"/>
          </ac:spMkLst>
        </pc:spChg>
        <pc:spChg chg="mod">
          <ac:chgData name="Sipke Schoorstra" userId="7258302b4c2cb5e0" providerId="LiveId" clId="{67E8CC95-854A-56EA-99AF-3B5D602286EA}" dt="2025-11-05T18:10:19.392" v="2992"/>
          <ac:spMkLst>
            <pc:docMk/>
            <pc:sldMk cId="425607324" sldId="262"/>
            <ac:spMk id="10" creationId="{6A377262-3547-B818-0366-674D8B1D6028}"/>
          </ac:spMkLst>
        </pc:spChg>
        <pc:spChg chg="mod">
          <ac:chgData name="Sipke Schoorstra" userId="7258302b4c2cb5e0" providerId="LiveId" clId="{67E8CC95-854A-56EA-99AF-3B5D602286EA}" dt="2025-11-08T20:04:20.431" v="4306" actId="20577"/>
          <ac:spMkLst>
            <pc:docMk/>
            <pc:sldMk cId="425607324" sldId="262"/>
            <ac:spMk id="177" creationId="{6F8255CE-C00B-216F-2196-D3055B214FDF}"/>
          </ac:spMkLst>
        </pc:spChg>
        <pc:spChg chg="mod">
          <ac:chgData name="Sipke Schoorstra" userId="7258302b4c2cb5e0" providerId="LiveId" clId="{67E8CC95-854A-56EA-99AF-3B5D602286EA}" dt="2025-11-10T20:10:04.344" v="5638" actId="20577"/>
          <ac:spMkLst>
            <pc:docMk/>
            <pc:sldMk cId="425607324" sldId="262"/>
            <ac:spMk id="178" creationId="{8DC9A829-8A1C-3C9A-A60F-26721E094D55}"/>
          </ac:spMkLst>
        </pc:spChg>
        <pc:grpChg chg="add mod">
          <ac:chgData name="Sipke Schoorstra" userId="7258302b4c2cb5e0" providerId="LiveId" clId="{67E8CC95-854A-56EA-99AF-3B5D602286EA}" dt="2025-11-05T18:10:19.392" v="2992"/>
          <ac:grpSpMkLst>
            <pc:docMk/>
            <pc:sldMk cId="425607324" sldId="262"/>
            <ac:grpSpMk id="4" creationId="{B55FBFE8-69C7-8AF1-6DCC-AE84FBED4891}"/>
          </ac:grpSpMkLst>
        </pc:grpChg>
        <pc:grpChg chg="mod">
          <ac:chgData name="Sipke Schoorstra" userId="7258302b4c2cb5e0" providerId="LiveId" clId="{67E8CC95-854A-56EA-99AF-3B5D602286EA}" dt="2025-11-05T18:10:19.392" v="2992"/>
          <ac:grpSpMkLst>
            <pc:docMk/>
            <pc:sldMk cId="425607324" sldId="262"/>
            <ac:grpSpMk id="6" creationId="{F7F26A2E-B7E2-8503-524F-C6CEEABDF94C}"/>
          </ac:grpSpMkLst>
        </pc:grpChg>
        <pc:picChg chg="add mod">
          <ac:chgData name="Sipke Schoorstra" userId="7258302b4c2cb5e0" providerId="LiveId" clId="{67E8CC95-854A-56EA-99AF-3B5D602286EA}" dt="2025-11-05T18:09:46.645" v="2981"/>
          <ac:picMkLst>
            <pc:docMk/>
            <pc:sldMk cId="425607324" sldId="262"/>
            <ac:picMk id="2" creationId="{51A30AB6-28EC-D90F-90B8-D4246A8D7FA6}"/>
          </ac:picMkLst>
        </pc:picChg>
        <pc:picChg chg="mod">
          <ac:chgData name="Sipke Schoorstra" userId="7258302b4c2cb5e0" providerId="LiveId" clId="{67E8CC95-854A-56EA-99AF-3B5D602286EA}" dt="2025-11-05T18:10:19.392" v="2992"/>
          <ac:picMkLst>
            <pc:docMk/>
            <pc:sldMk cId="425607324" sldId="262"/>
            <ac:picMk id="11" creationId="{962FBE33-6D50-C4D0-1A55-694F30783E87}"/>
          </ac:picMkLst>
        </pc:picChg>
      </pc:sldChg>
      <pc:sldChg chg="addSp delSp modSp add mod">
        <pc:chgData name="Sipke Schoorstra" userId="7258302b4c2cb5e0" providerId="LiveId" clId="{67E8CC95-854A-56EA-99AF-3B5D602286EA}" dt="2025-11-08T20:14:02.052" v="4740" actId="20577"/>
        <pc:sldMkLst>
          <pc:docMk/>
          <pc:sldMk cId="660864371" sldId="263"/>
        </pc:sldMkLst>
        <pc:spChg chg="mod">
          <ac:chgData name="Sipke Schoorstra" userId="7258302b4c2cb5e0" providerId="LiveId" clId="{67E8CC95-854A-56EA-99AF-3B5D602286EA}" dt="2025-11-05T18:10:20.245" v="2993"/>
          <ac:spMkLst>
            <pc:docMk/>
            <pc:sldMk cId="660864371" sldId="263"/>
            <ac:spMk id="5" creationId="{D52F11D0-9AB0-A636-F00E-07CE7FE1757C}"/>
          </ac:spMkLst>
        </pc:spChg>
        <pc:spChg chg="mod">
          <ac:chgData name="Sipke Schoorstra" userId="7258302b4c2cb5e0" providerId="LiveId" clId="{67E8CC95-854A-56EA-99AF-3B5D602286EA}" dt="2025-11-05T18:10:20.245" v="2993"/>
          <ac:spMkLst>
            <pc:docMk/>
            <pc:sldMk cId="660864371" sldId="263"/>
            <ac:spMk id="7" creationId="{F9DA7634-A004-EDFE-E353-460343FD3047}"/>
          </ac:spMkLst>
        </pc:spChg>
        <pc:spChg chg="mod">
          <ac:chgData name="Sipke Schoorstra" userId="7258302b4c2cb5e0" providerId="LiveId" clId="{67E8CC95-854A-56EA-99AF-3B5D602286EA}" dt="2025-11-05T18:10:20.245" v="2993"/>
          <ac:spMkLst>
            <pc:docMk/>
            <pc:sldMk cId="660864371" sldId="263"/>
            <ac:spMk id="8" creationId="{077F845B-82AE-05A0-BB97-E0A7BB4FC44D}"/>
          </ac:spMkLst>
        </pc:spChg>
        <pc:spChg chg="mod">
          <ac:chgData name="Sipke Schoorstra" userId="7258302b4c2cb5e0" providerId="LiveId" clId="{67E8CC95-854A-56EA-99AF-3B5D602286EA}" dt="2025-11-05T18:10:20.245" v="2993"/>
          <ac:spMkLst>
            <pc:docMk/>
            <pc:sldMk cId="660864371" sldId="263"/>
            <ac:spMk id="9" creationId="{E527B8C2-1E01-7E24-E065-2B0D56BB9D75}"/>
          </ac:spMkLst>
        </pc:spChg>
        <pc:spChg chg="mod">
          <ac:chgData name="Sipke Schoorstra" userId="7258302b4c2cb5e0" providerId="LiveId" clId="{67E8CC95-854A-56EA-99AF-3B5D602286EA}" dt="2025-11-05T18:10:20.245" v="2993"/>
          <ac:spMkLst>
            <pc:docMk/>
            <pc:sldMk cId="660864371" sldId="263"/>
            <ac:spMk id="10" creationId="{00BC1F65-4815-6F91-E464-7FE515F8C1B7}"/>
          </ac:spMkLst>
        </pc:spChg>
        <pc:spChg chg="mod">
          <ac:chgData name="Sipke Schoorstra" userId="7258302b4c2cb5e0" providerId="LiveId" clId="{67E8CC95-854A-56EA-99AF-3B5D602286EA}" dt="2025-11-08T20:12:07.590" v="4591" actId="20577"/>
          <ac:spMkLst>
            <pc:docMk/>
            <pc:sldMk cId="660864371" sldId="263"/>
            <ac:spMk id="177" creationId="{E7B4FB01-5194-BB1F-CB17-015B6A47E240}"/>
          </ac:spMkLst>
        </pc:spChg>
        <pc:spChg chg="mod">
          <ac:chgData name="Sipke Schoorstra" userId="7258302b4c2cb5e0" providerId="LiveId" clId="{67E8CC95-854A-56EA-99AF-3B5D602286EA}" dt="2025-11-08T20:14:02.052" v="4740" actId="20577"/>
          <ac:spMkLst>
            <pc:docMk/>
            <pc:sldMk cId="660864371" sldId="263"/>
            <ac:spMk id="178" creationId="{65C6BFD1-E236-8604-A2F1-6345F47A8F26}"/>
          </ac:spMkLst>
        </pc:spChg>
        <pc:grpChg chg="add mod">
          <ac:chgData name="Sipke Schoorstra" userId="7258302b4c2cb5e0" providerId="LiveId" clId="{67E8CC95-854A-56EA-99AF-3B5D602286EA}" dt="2025-11-05T18:10:20.245" v="2993"/>
          <ac:grpSpMkLst>
            <pc:docMk/>
            <pc:sldMk cId="660864371" sldId="263"/>
            <ac:grpSpMk id="4" creationId="{39337B9F-0FB5-9221-F661-72544EBFAB75}"/>
          </ac:grpSpMkLst>
        </pc:grpChg>
        <pc:grpChg chg="mod">
          <ac:chgData name="Sipke Schoorstra" userId="7258302b4c2cb5e0" providerId="LiveId" clId="{67E8CC95-854A-56EA-99AF-3B5D602286EA}" dt="2025-11-05T18:10:20.245" v="2993"/>
          <ac:grpSpMkLst>
            <pc:docMk/>
            <pc:sldMk cId="660864371" sldId="263"/>
            <ac:grpSpMk id="6" creationId="{4DFACDE8-3B7E-CBDB-851B-66A41FA55164}"/>
          </ac:grpSpMkLst>
        </pc:grpChg>
        <pc:picChg chg="add mod">
          <ac:chgData name="Sipke Schoorstra" userId="7258302b4c2cb5e0" providerId="LiveId" clId="{67E8CC95-854A-56EA-99AF-3B5D602286EA}" dt="2025-11-05T18:09:48.084" v="2982"/>
          <ac:picMkLst>
            <pc:docMk/>
            <pc:sldMk cId="660864371" sldId="263"/>
            <ac:picMk id="2" creationId="{A19FE3FC-B205-F683-F221-376E46B19FF9}"/>
          </ac:picMkLst>
        </pc:picChg>
        <pc:picChg chg="mod">
          <ac:chgData name="Sipke Schoorstra" userId="7258302b4c2cb5e0" providerId="LiveId" clId="{67E8CC95-854A-56EA-99AF-3B5D602286EA}" dt="2025-11-05T18:10:20.245" v="2993"/>
          <ac:picMkLst>
            <pc:docMk/>
            <pc:sldMk cId="660864371" sldId="263"/>
            <ac:picMk id="11" creationId="{AAB9E9B9-EC00-BFB0-0B9C-C8FFAAB4EDF9}"/>
          </ac:picMkLst>
        </pc:picChg>
      </pc:sldChg>
      <pc:sldChg chg="addSp delSp modSp add mod">
        <pc:chgData name="Sipke Schoorstra" userId="7258302b4c2cb5e0" providerId="LiveId" clId="{67E8CC95-854A-56EA-99AF-3B5D602286EA}" dt="2025-11-11T07:42:39.994" v="5679" actId="20577"/>
        <pc:sldMkLst>
          <pc:docMk/>
          <pc:sldMk cId="1123413495" sldId="265"/>
        </pc:sldMkLst>
        <pc:spChg chg="mod">
          <ac:chgData name="Sipke Schoorstra" userId="7258302b4c2cb5e0" providerId="LiveId" clId="{67E8CC95-854A-56EA-99AF-3B5D602286EA}" dt="2025-11-05T18:10:18.406" v="2991"/>
          <ac:spMkLst>
            <pc:docMk/>
            <pc:sldMk cId="1123413495" sldId="265"/>
            <ac:spMk id="5" creationId="{38707B59-CEFD-3358-97FC-2BC5EA38B98B}"/>
          </ac:spMkLst>
        </pc:spChg>
        <pc:spChg chg="mod">
          <ac:chgData name="Sipke Schoorstra" userId="7258302b4c2cb5e0" providerId="LiveId" clId="{67E8CC95-854A-56EA-99AF-3B5D602286EA}" dt="2025-11-05T18:10:18.406" v="2991"/>
          <ac:spMkLst>
            <pc:docMk/>
            <pc:sldMk cId="1123413495" sldId="265"/>
            <ac:spMk id="7" creationId="{19437181-494C-8B61-D575-B586E8C369E3}"/>
          </ac:spMkLst>
        </pc:spChg>
        <pc:spChg chg="mod">
          <ac:chgData name="Sipke Schoorstra" userId="7258302b4c2cb5e0" providerId="LiveId" clId="{67E8CC95-854A-56EA-99AF-3B5D602286EA}" dt="2025-11-05T18:10:18.406" v="2991"/>
          <ac:spMkLst>
            <pc:docMk/>
            <pc:sldMk cId="1123413495" sldId="265"/>
            <ac:spMk id="8" creationId="{47B98A59-B51B-D781-2706-385B3DF596E8}"/>
          </ac:spMkLst>
        </pc:spChg>
        <pc:spChg chg="mod">
          <ac:chgData name="Sipke Schoorstra" userId="7258302b4c2cb5e0" providerId="LiveId" clId="{67E8CC95-854A-56EA-99AF-3B5D602286EA}" dt="2025-11-05T18:10:18.406" v="2991"/>
          <ac:spMkLst>
            <pc:docMk/>
            <pc:sldMk cId="1123413495" sldId="265"/>
            <ac:spMk id="9" creationId="{2CDE6971-5498-8CDF-954D-328C86CBDBBC}"/>
          </ac:spMkLst>
        </pc:spChg>
        <pc:spChg chg="mod">
          <ac:chgData name="Sipke Schoorstra" userId="7258302b4c2cb5e0" providerId="LiveId" clId="{67E8CC95-854A-56EA-99AF-3B5D602286EA}" dt="2025-11-05T18:10:18.406" v="2991"/>
          <ac:spMkLst>
            <pc:docMk/>
            <pc:sldMk cId="1123413495" sldId="265"/>
            <ac:spMk id="10" creationId="{047E4466-8567-2882-D224-41021D3B2B4D}"/>
          </ac:spMkLst>
        </pc:spChg>
        <pc:spChg chg="mod">
          <ac:chgData name="Sipke Schoorstra" userId="7258302b4c2cb5e0" providerId="LiveId" clId="{67E8CC95-854A-56EA-99AF-3B5D602286EA}" dt="2025-10-30T20:38:32.115" v="2135" actId="20577"/>
          <ac:spMkLst>
            <pc:docMk/>
            <pc:sldMk cId="1123413495" sldId="265"/>
            <ac:spMk id="177" creationId="{34E65761-DC4E-3827-BC95-7302DC4A0293}"/>
          </ac:spMkLst>
        </pc:spChg>
        <pc:spChg chg="mod">
          <ac:chgData name="Sipke Schoorstra" userId="7258302b4c2cb5e0" providerId="LiveId" clId="{67E8CC95-854A-56EA-99AF-3B5D602286EA}" dt="2025-11-11T07:42:39.994" v="5679" actId="20577"/>
          <ac:spMkLst>
            <pc:docMk/>
            <pc:sldMk cId="1123413495" sldId="265"/>
            <ac:spMk id="178" creationId="{8C7C029E-3C43-250A-CB18-9117A22C45BA}"/>
          </ac:spMkLst>
        </pc:spChg>
        <pc:grpChg chg="add mod">
          <ac:chgData name="Sipke Schoorstra" userId="7258302b4c2cb5e0" providerId="LiveId" clId="{67E8CC95-854A-56EA-99AF-3B5D602286EA}" dt="2025-11-05T18:10:18.406" v="2991"/>
          <ac:grpSpMkLst>
            <pc:docMk/>
            <pc:sldMk cId="1123413495" sldId="265"/>
            <ac:grpSpMk id="4" creationId="{676FB02F-E915-C553-A728-22B7C8D0D76E}"/>
          </ac:grpSpMkLst>
        </pc:grpChg>
        <pc:grpChg chg="mod">
          <ac:chgData name="Sipke Schoorstra" userId="7258302b4c2cb5e0" providerId="LiveId" clId="{67E8CC95-854A-56EA-99AF-3B5D602286EA}" dt="2025-11-05T18:10:18.406" v="2991"/>
          <ac:grpSpMkLst>
            <pc:docMk/>
            <pc:sldMk cId="1123413495" sldId="265"/>
            <ac:grpSpMk id="6" creationId="{39F58FF6-71CF-93FB-B49D-21E17FD7C199}"/>
          </ac:grpSpMkLst>
        </pc:grpChg>
        <pc:picChg chg="add mod">
          <ac:chgData name="Sipke Schoorstra" userId="7258302b4c2cb5e0" providerId="LiveId" clId="{67E8CC95-854A-56EA-99AF-3B5D602286EA}" dt="2025-11-05T18:09:44.888" v="2980"/>
          <ac:picMkLst>
            <pc:docMk/>
            <pc:sldMk cId="1123413495" sldId="265"/>
            <ac:picMk id="2" creationId="{B841D146-C49D-E301-CEDC-794D2AF5874B}"/>
          </ac:picMkLst>
        </pc:picChg>
        <pc:picChg chg="mod">
          <ac:chgData name="Sipke Schoorstra" userId="7258302b4c2cb5e0" providerId="LiveId" clId="{67E8CC95-854A-56EA-99AF-3B5D602286EA}" dt="2025-11-05T18:10:18.406" v="2991"/>
          <ac:picMkLst>
            <pc:docMk/>
            <pc:sldMk cId="1123413495" sldId="265"/>
            <ac:picMk id="11" creationId="{FC3170F0-0351-2C1C-A9E9-26881EB608D9}"/>
          </ac:picMkLst>
        </pc:picChg>
        <pc:picChg chg="add mod">
          <ac:chgData name="Sipke Schoorstra" userId="7258302b4c2cb5e0" providerId="LiveId" clId="{67E8CC95-854A-56EA-99AF-3B5D602286EA}" dt="2025-11-08T20:09:25.166" v="4394" actId="1076"/>
          <ac:picMkLst>
            <pc:docMk/>
            <pc:sldMk cId="1123413495" sldId="265"/>
            <ac:picMk id="13" creationId="{632B7963-B2A6-2B8A-33F2-B9CBF248CBB9}"/>
          </ac:picMkLst>
        </pc:picChg>
      </pc:sldChg>
      <pc:sldChg chg="addSp delSp modSp add mod ord">
        <pc:chgData name="Sipke Schoorstra" userId="7258302b4c2cb5e0" providerId="LiveId" clId="{67E8CC95-854A-56EA-99AF-3B5D602286EA}" dt="2025-11-05T18:46:23.418" v="3274" actId="1076"/>
        <pc:sldMkLst>
          <pc:docMk/>
          <pc:sldMk cId="3676786107" sldId="266"/>
        </pc:sldMkLst>
        <pc:spChg chg="mod">
          <ac:chgData name="Sipke Schoorstra" userId="7258302b4c2cb5e0" providerId="LiveId" clId="{67E8CC95-854A-56EA-99AF-3B5D602286EA}" dt="2025-11-05T18:24:03.390" v="3190" actId="6549"/>
          <ac:spMkLst>
            <pc:docMk/>
            <pc:sldMk cId="3676786107" sldId="266"/>
            <ac:spMk id="177" creationId="{63628A13-AC87-A1EC-9F65-8953BED76A56}"/>
          </ac:spMkLst>
        </pc:spChg>
        <pc:spChg chg="mod">
          <ac:chgData name="Sipke Schoorstra" userId="7258302b4c2cb5e0" providerId="LiveId" clId="{67E8CC95-854A-56EA-99AF-3B5D602286EA}" dt="2025-11-05T18:26:05.565" v="3243" actId="20577"/>
          <ac:spMkLst>
            <pc:docMk/>
            <pc:sldMk cId="3676786107" sldId="266"/>
            <ac:spMk id="178" creationId="{E35C198F-B13B-2015-A963-B2004CA76840}"/>
          </ac:spMkLst>
        </pc:spChg>
        <pc:grpChg chg="mod">
          <ac:chgData name="Sipke Schoorstra" userId="7258302b4c2cb5e0" providerId="LiveId" clId="{67E8CC95-854A-56EA-99AF-3B5D602286EA}" dt="2025-10-30T20:50:45.280" v="2790" actId="1076"/>
          <ac:grpSpMkLst>
            <pc:docMk/>
            <pc:sldMk cId="3676786107" sldId="266"/>
            <ac:grpSpMk id="179" creationId="{A130AE73-03FF-EE98-43C3-8395573B5641}"/>
          </ac:grpSpMkLst>
        </pc:grpChg>
        <pc:picChg chg="add mod">
          <ac:chgData name="Sipke Schoorstra" userId="7258302b4c2cb5e0" providerId="LiveId" clId="{67E8CC95-854A-56EA-99AF-3B5D602286EA}" dt="2025-11-05T18:09:36.363" v="2977"/>
          <ac:picMkLst>
            <pc:docMk/>
            <pc:sldMk cId="3676786107" sldId="266"/>
            <ac:picMk id="2" creationId="{108AB9D1-CDFA-3909-4036-591582DC3173}"/>
          </ac:picMkLst>
        </pc:picChg>
        <pc:picChg chg="add mod">
          <ac:chgData name="Sipke Schoorstra" userId="7258302b4c2cb5e0" providerId="LiveId" clId="{67E8CC95-854A-56EA-99AF-3B5D602286EA}" dt="2025-11-05T18:46:21.051" v="3273" actId="1076"/>
          <ac:picMkLst>
            <pc:docMk/>
            <pc:sldMk cId="3676786107" sldId="266"/>
            <ac:picMk id="5" creationId="{27DF7522-8631-B578-7D5B-89D709168856}"/>
          </ac:picMkLst>
        </pc:picChg>
        <pc:picChg chg="add mod">
          <ac:chgData name="Sipke Schoorstra" userId="7258302b4c2cb5e0" providerId="LiveId" clId="{67E8CC95-854A-56EA-99AF-3B5D602286EA}" dt="2025-11-05T18:46:23.418" v="3274" actId="1076"/>
          <ac:picMkLst>
            <pc:docMk/>
            <pc:sldMk cId="3676786107" sldId="266"/>
            <ac:picMk id="6" creationId="{FE79D61A-44E9-2071-1EA1-7C94A145DA6D}"/>
          </ac:picMkLst>
        </pc:picChg>
      </pc:sldChg>
      <pc:sldChg chg="addSp delSp modSp add mod ord setBg">
        <pc:chgData name="Sipke Schoorstra" userId="7258302b4c2cb5e0" providerId="LiveId" clId="{67E8CC95-854A-56EA-99AF-3B5D602286EA}" dt="2025-11-08T20:03:24.614" v="4300" actId="20577"/>
        <pc:sldMkLst>
          <pc:docMk/>
          <pc:sldMk cId="360491270" sldId="267"/>
        </pc:sldMkLst>
        <pc:spChg chg="mod">
          <ac:chgData name="Sipke Schoorstra" userId="7258302b4c2cb5e0" providerId="LiveId" clId="{67E8CC95-854A-56EA-99AF-3B5D602286EA}" dt="2025-10-30T20:52:36.423" v="2806"/>
          <ac:spMkLst>
            <pc:docMk/>
            <pc:sldMk cId="360491270" sldId="267"/>
            <ac:spMk id="4" creationId="{7C652910-0DAB-839F-2C13-3DA05DEBA802}"/>
          </ac:spMkLst>
        </pc:spChg>
        <pc:spChg chg="mod">
          <ac:chgData name="Sipke Schoorstra" userId="7258302b4c2cb5e0" providerId="LiveId" clId="{67E8CC95-854A-56EA-99AF-3B5D602286EA}" dt="2025-10-30T20:52:36.423" v="2806"/>
          <ac:spMkLst>
            <pc:docMk/>
            <pc:sldMk cId="360491270" sldId="267"/>
            <ac:spMk id="7" creationId="{45B1AD6E-E1B0-4C8B-15E5-8DEFDF6093DC}"/>
          </ac:spMkLst>
        </pc:spChg>
        <pc:spChg chg="mod">
          <ac:chgData name="Sipke Schoorstra" userId="7258302b4c2cb5e0" providerId="LiveId" clId="{67E8CC95-854A-56EA-99AF-3B5D602286EA}" dt="2025-10-30T20:52:36.423" v="2806"/>
          <ac:spMkLst>
            <pc:docMk/>
            <pc:sldMk cId="360491270" sldId="267"/>
            <ac:spMk id="8" creationId="{68DB09AE-400E-8213-72EE-001187D97EA2}"/>
          </ac:spMkLst>
        </pc:spChg>
        <pc:spChg chg="mod">
          <ac:chgData name="Sipke Schoorstra" userId="7258302b4c2cb5e0" providerId="LiveId" clId="{67E8CC95-854A-56EA-99AF-3B5D602286EA}" dt="2025-10-30T20:52:36.423" v="2806"/>
          <ac:spMkLst>
            <pc:docMk/>
            <pc:sldMk cId="360491270" sldId="267"/>
            <ac:spMk id="9" creationId="{2AA33C9D-A8C6-5BE5-2E41-21DF5ED4D390}"/>
          </ac:spMkLst>
        </pc:spChg>
        <pc:spChg chg="mod">
          <ac:chgData name="Sipke Schoorstra" userId="7258302b4c2cb5e0" providerId="LiveId" clId="{67E8CC95-854A-56EA-99AF-3B5D602286EA}" dt="2025-10-30T20:52:36.423" v="2806"/>
          <ac:spMkLst>
            <pc:docMk/>
            <pc:sldMk cId="360491270" sldId="267"/>
            <ac:spMk id="10" creationId="{F3449168-C0CD-AE3A-0EA2-D415DED3A21E}"/>
          </ac:spMkLst>
        </pc:spChg>
        <pc:spChg chg="add mod">
          <ac:chgData name="Sipke Schoorstra" userId="7258302b4c2cb5e0" providerId="LiveId" clId="{67E8CC95-854A-56EA-99AF-3B5D602286EA}" dt="2025-11-08T20:03:24.614" v="4300" actId="20577"/>
          <ac:spMkLst>
            <pc:docMk/>
            <pc:sldMk cId="360491270" sldId="267"/>
            <ac:spMk id="12" creationId="{FDA99233-A117-5F4B-72E9-FEF514710A07}"/>
          </ac:spMkLst>
        </pc:spChg>
        <pc:spChg chg="mod">
          <ac:chgData name="Sipke Schoorstra" userId="7258302b4c2cb5e0" providerId="LiveId" clId="{67E8CC95-854A-56EA-99AF-3B5D602286EA}" dt="2025-11-08T20:02:42.070" v="4277" actId="20577"/>
          <ac:spMkLst>
            <pc:docMk/>
            <pc:sldMk cId="360491270" sldId="267"/>
            <ac:spMk id="177" creationId="{389E903D-1EE1-E13D-E564-2DCCB30B192A}"/>
          </ac:spMkLst>
        </pc:spChg>
        <pc:grpChg chg="add mod">
          <ac:chgData name="Sipke Schoorstra" userId="7258302b4c2cb5e0" providerId="LiveId" clId="{67E8CC95-854A-56EA-99AF-3B5D602286EA}" dt="2025-10-30T20:52:36.423" v="2806"/>
          <ac:grpSpMkLst>
            <pc:docMk/>
            <pc:sldMk cId="360491270" sldId="267"/>
            <ac:grpSpMk id="2" creationId="{4A7C7D9A-D795-1D8A-9FB7-B7C99C379CA9}"/>
          </ac:grpSpMkLst>
        </pc:grpChg>
        <pc:grpChg chg="mod">
          <ac:chgData name="Sipke Schoorstra" userId="7258302b4c2cb5e0" providerId="LiveId" clId="{67E8CC95-854A-56EA-99AF-3B5D602286EA}" dt="2025-10-30T20:52:36.423" v="2806"/>
          <ac:grpSpMkLst>
            <pc:docMk/>
            <pc:sldMk cId="360491270" sldId="267"/>
            <ac:grpSpMk id="5" creationId="{B76F0F50-9C47-56DB-99D0-CC8568EBAA36}"/>
          </ac:grpSpMkLst>
        </pc:grpChg>
        <pc:picChg chg="add del mod">
          <ac:chgData name="Sipke Schoorstra" userId="7258302b4c2cb5e0" providerId="LiveId" clId="{67E8CC95-854A-56EA-99AF-3B5D602286EA}" dt="2025-11-08T20:02:50.781" v="4278" actId="14100"/>
          <ac:picMkLst>
            <pc:docMk/>
            <pc:sldMk cId="360491270" sldId="267"/>
            <ac:picMk id="6" creationId="{61DAA074-B8AF-71E6-D79D-2248E761AEB9}"/>
          </ac:picMkLst>
        </pc:picChg>
        <pc:picChg chg="mod">
          <ac:chgData name="Sipke Schoorstra" userId="7258302b4c2cb5e0" providerId="LiveId" clId="{67E8CC95-854A-56EA-99AF-3B5D602286EA}" dt="2025-10-30T20:52:36.423" v="2806"/>
          <ac:picMkLst>
            <pc:docMk/>
            <pc:sldMk cId="360491270" sldId="267"/>
            <ac:picMk id="11" creationId="{66D8C08B-0E37-F3AE-8B52-48A8FEC5C0DF}"/>
          </ac:picMkLst>
        </pc:picChg>
        <pc:picChg chg="add mod">
          <ac:chgData name="Sipke Schoorstra" userId="7258302b4c2cb5e0" providerId="LiveId" clId="{67E8CC95-854A-56EA-99AF-3B5D602286EA}" dt="2025-11-05T18:09:38.842" v="2978"/>
          <ac:picMkLst>
            <pc:docMk/>
            <pc:sldMk cId="360491270" sldId="267"/>
            <ac:picMk id="13" creationId="{D9C7F541-0632-4ECD-E247-CD259E62AB03}"/>
          </ac:picMkLst>
        </pc:picChg>
      </pc:sldChg>
      <pc:sldChg chg="addSp delSp modSp add mod ord">
        <pc:chgData name="Sipke Schoorstra" userId="7258302b4c2cb5e0" providerId="LiveId" clId="{67E8CC95-854A-56EA-99AF-3B5D602286EA}" dt="2025-11-11T08:57:24.335" v="5723" actId="20577"/>
        <pc:sldMkLst>
          <pc:docMk/>
          <pc:sldMk cId="1334086175" sldId="269"/>
        </pc:sldMkLst>
        <pc:spChg chg="mod">
          <ac:chgData name="Sipke Schoorstra" userId="7258302b4c2cb5e0" providerId="LiveId" clId="{67E8CC95-854A-56EA-99AF-3B5D602286EA}" dt="2025-11-10T15:36:43.941" v="5414" actId="20577"/>
          <ac:spMkLst>
            <pc:docMk/>
            <pc:sldMk cId="1334086175" sldId="269"/>
            <ac:spMk id="149" creationId="{11415004-F736-15BF-B968-F6EC7838F96A}"/>
          </ac:spMkLst>
        </pc:spChg>
        <pc:spChg chg="mod">
          <ac:chgData name="Sipke Schoorstra" userId="7258302b4c2cb5e0" providerId="LiveId" clId="{67E8CC95-854A-56EA-99AF-3B5D602286EA}" dt="2025-11-11T08:57:24.335" v="5723" actId="20577"/>
          <ac:spMkLst>
            <pc:docMk/>
            <pc:sldMk cId="1334086175" sldId="269"/>
            <ac:spMk id="150" creationId="{F492CE64-D68E-C002-3DB1-5B8F0A7CAFE7}"/>
          </ac:spMkLst>
        </pc:spChg>
        <pc:picChg chg="add mod">
          <ac:chgData name="Sipke Schoorstra" userId="7258302b4c2cb5e0" providerId="LiveId" clId="{67E8CC95-854A-56EA-99AF-3B5D602286EA}" dt="2025-11-05T18:09:50.044" v="2983"/>
          <ac:picMkLst>
            <pc:docMk/>
            <pc:sldMk cId="1334086175" sldId="269"/>
            <ac:picMk id="2" creationId="{FB30F38F-E926-7A2C-A6DE-359FFD6059B1}"/>
          </ac:picMkLst>
        </pc:picChg>
      </pc:sldChg>
      <pc:sldChg chg="addSp delSp modSp add mod ord">
        <pc:chgData name="Sipke Schoorstra" userId="7258302b4c2cb5e0" providerId="LiveId" clId="{67E8CC95-854A-56EA-99AF-3B5D602286EA}" dt="2025-11-10T20:04:24.078" v="5522" actId="27636"/>
        <pc:sldMkLst>
          <pc:docMk/>
          <pc:sldMk cId="2838702780" sldId="270"/>
        </pc:sldMkLst>
        <pc:spChg chg="mod">
          <ac:chgData name="Sipke Schoorstra" userId="7258302b4c2cb5e0" providerId="LiveId" clId="{67E8CC95-854A-56EA-99AF-3B5D602286EA}" dt="2025-11-05T18:10:17.494" v="2990"/>
          <ac:spMkLst>
            <pc:docMk/>
            <pc:sldMk cId="2838702780" sldId="270"/>
            <ac:spMk id="7" creationId="{E81B5C86-6B10-C5DD-5821-2648E9F7A1E2}"/>
          </ac:spMkLst>
        </pc:spChg>
        <pc:spChg chg="mod">
          <ac:chgData name="Sipke Schoorstra" userId="7258302b4c2cb5e0" providerId="LiveId" clId="{67E8CC95-854A-56EA-99AF-3B5D602286EA}" dt="2025-11-05T18:10:17.494" v="2990"/>
          <ac:spMkLst>
            <pc:docMk/>
            <pc:sldMk cId="2838702780" sldId="270"/>
            <ac:spMk id="9" creationId="{172CD968-06F6-81C6-BC48-E5790C7A0FA1}"/>
          </ac:spMkLst>
        </pc:spChg>
        <pc:spChg chg="mod">
          <ac:chgData name="Sipke Schoorstra" userId="7258302b4c2cb5e0" providerId="LiveId" clId="{67E8CC95-854A-56EA-99AF-3B5D602286EA}" dt="2025-11-05T18:10:17.494" v="2990"/>
          <ac:spMkLst>
            <pc:docMk/>
            <pc:sldMk cId="2838702780" sldId="270"/>
            <ac:spMk id="10" creationId="{5ECF95ED-12B1-72B9-AA77-E11F0F4BD180}"/>
          </ac:spMkLst>
        </pc:spChg>
        <pc:spChg chg="mod">
          <ac:chgData name="Sipke Schoorstra" userId="7258302b4c2cb5e0" providerId="LiveId" clId="{67E8CC95-854A-56EA-99AF-3B5D602286EA}" dt="2025-11-05T18:10:17.494" v="2990"/>
          <ac:spMkLst>
            <pc:docMk/>
            <pc:sldMk cId="2838702780" sldId="270"/>
            <ac:spMk id="11" creationId="{09D5B1E1-B852-25DA-0DC4-63554C6721F1}"/>
          </ac:spMkLst>
        </pc:spChg>
        <pc:spChg chg="mod">
          <ac:chgData name="Sipke Schoorstra" userId="7258302b4c2cb5e0" providerId="LiveId" clId="{67E8CC95-854A-56EA-99AF-3B5D602286EA}" dt="2025-11-05T18:10:17.494" v="2990"/>
          <ac:spMkLst>
            <pc:docMk/>
            <pc:sldMk cId="2838702780" sldId="270"/>
            <ac:spMk id="12" creationId="{A9AE8891-3022-852E-6FA0-B952C14F5C48}"/>
          </ac:spMkLst>
        </pc:spChg>
        <pc:spChg chg="mod">
          <ac:chgData name="Sipke Schoorstra" userId="7258302b4c2cb5e0" providerId="LiveId" clId="{67E8CC95-854A-56EA-99AF-3B5D602286EA}" dt="2025-11-05T18:24:37.287" v="3203" actId="20577"/>
          <ac:spMkLst>
            <pc:docMk/>
            <pc:sldMk cId="2838702780" sldId="270"/>
            <ac:spMk id="177" creationId="{65F32BA1-C9CF-2533-10FF-956F7F692DC8}"/>
          </ac:spMkLst>
        </pc:spChg>
        <pc:spChg chg="mod">
          <ac:chgData name="Sipke Schoorstra" userId="7258302b4c2cb5e0" providerId="LiveId" clId="{67E8CC95-854A-56EA-99AF-3B5D602286EA}" dt="2025-11-10T20:04:24.078" v="5522" actId="27636"/>
          <ac:spMkLst>
            <pc:docMk/>
            <pc:sldMk cId="2838702780" sldId="270"/>
            <ac:spMk id="178" creationId="{914EFF38-2785-ADFC-4671-DD36864A6289}"/>
          </ac:spMkLst>
        </pc:spChg>
        <pc:grpChg chg="add mod">
          <ac:chgData name="Sipke Schoorstra" userId="7258302b4c2cb5e0" providerId="LiveId" clId="{67E8CC95-854A-56EA-99AF-3B5D602286EA}" dt="2025-11-05T18:10:17.494" v="2990"/>
          <ac:grpSpMkLst>
            <pc:docMk/>
            <pc:sldMk cId="2838702780" sldId="270"/>
            <ac:grpSpMk id="6" creationId="{D756BB9B-0950-147E-A343-A3DE8836851D}"/>
          </ac:grpSpMkLst>
        </pc:grpChg>
        <pc:grpChg chg="mod">
          <ac:chgData name="Sipke Schoorstra" userId="7258302b4c2cb5e0" providerId="LiveId" clId="{67E8CC95-854A-56EA-99AF-3B5D602286EA}" dt="2025-11-05T18:10:17.494" v="2990"/>
          <ac:grpSpMkLst>
            <pc:docMk/>
            <pc:sldMk cId="2838702780" sldId="270"/>
            <ac:grpSpMk id="8" creationId="{D9FC7F7C-3853-9345-A4B0-84009DA2FD56}"/>
          </ac:grpSpMkLst>
        </pc:grpChg>
        <pc:picChg chg="mod">
          <ac:chgData name="Sipke Schoorstra" userId="7258302b4c2cb5e0" providerId="LiveId" clId="{67E8CC95-854A-56EA-99AF-3B5D602286EA}" dt="2025-11-10T11:00:41.988" v="4980" actId="1076"/>
          <ac:picMkLst>
            <pc:docMk/>
            <pc:sldMk cId="2838702780" sldId="270"/>
            <ac:picMk id="2" creationId="{87BD99EC-F938-F3D0-FDA9-F5916B8BDD41}"/>
          </ac:picMkLst>
        </pc:picChg>
        <pc:picChg chg="add del mod">
          <ac:chgData name="Sipke Schoorstra" userId="7258302b4c2cb5e0" providerId="LiveId" clId="{67E8CC95-854A-56EA-99AF-3B5D602286EA}" dt="2025-11-10T10:59:13.166" v="4976" actId="478"/>
          <ac:picMkLst>
            <pc:docMk/>
            <pc:sldMk cId="2838702780" sldId="270"/>
            <ac:picMk id="4" creationId="{B2AC317A-1A35-DED5-0B1B-78F45411131B}"/>
          </ac:picMkLst>
        </pc:picChg>
        <pc:picChg chg="add mod">
          <ac:chgData name="Sipke Schoorstra" userId="7258302b4c2cb5e0" providerId="LiveId" clId="{67E8CC95-854A-56EA-99AF-3B5D602286EA}" dt="2025-11-05T18:09:43.022" v="2979"/>
          <ac:picMkLst>
            <pc:docMk/>
            <pc:sldMk cId="2838702780" sldId="270"/>
            <ac:picMk id="5" creationId="{D4218179-C593-6EB1-D693-28D69991FA6A}"/>
          </ac:picMkLst>
        </pc:picChg>
        <pc:picChg chg="mod">
          <ac:chgData name="Sipke Schoorstra" userId="7258302b4c2cb5e0" providerId="LiveId" clId="{67E8CC95-854A-56EA-99AF-3B5D602286EA}" dt="2025-11-05T18:10:17.494" v="2990"/>
          <ac:picMkLst>
            <pc:docMk/>
            <pc:sldMk cId="2838702780" sldId="270"/>
            <ac:picMk id="13" creationId="{AA40F677-9B31-53C3-766A-E5D13DA6B01C}"/>
          </ac:picMkLst>
        </pc:picChg>
        <pc:picChg chg="add mod">
          <ac:chgData name="Sipke Schoorstra" userId="7258302b4c2cb5e0" providerId="LiveId" clId="{67E8CC95-854A-56EA-99AF-3B5D602286EA}" dt="2025-11-10T10:46:25.897" v="4965" actId="14100"/>
          <ac:picMkLst>
            <pc:docMk/>
            <pc:sldMk cId="2838702780" sldId="270"/>
            <ac:picMk id="1026" creationId="{44EDC2D0-9790-946D-CF5C-68D4B4AD6A9C}"/>
          </ac:picMkLst>
        </pc:picChg>
      </pc:sldChg>
      <pc:sldChg chg="modSp add mod">
        <pc:chgData name="Sipke Schoorstra" userId="7258302b4c2cb5e0" providerId="LiveId" clId="{67E8CC95-854A-56EA-99AF-3B5D602286EA}" dt="2025-11-11T10:40:10.382" v="5732" actId="20577"/>
        <pc:sldMkLst>
          <pc:docMk/>
          <pc:sldMk cId="4064916156" sldId="271"/>
        </pc:sldMkLst>
        <pc:spChg chg="mod">
          <ac:chgData name="Sipke Schoorstra" userId="7258302b4c2cb5e0" providerId="LiveId" clId="{67E8CC95-854A-56EA-99AF-3B5D602286EA}" dt="2025-11-10T11:44:01.612" v="5108" actId="20577"/>
          <ac:spMkLst>
            <pc:docMk/>
            <pc:sldMk cId="4064916156" sldId="271"/>
            <ac:spMk id="177" creationId="{08532699-6CCD-593C-9607-22938B8E9B8E}"/>
          </ac:spMkLst>
        </pc:spChg>
        <pc:spChg chg="mod">
          <ac:chgData name="Sipke Schoorstra" userId="7258302b4c2cb5e0" providerId="LiveId" clId="{67E8CC95-854A-56EA-99AF-3B5D602286EA}" dt="2025-11-11T10:40:10.382" v="5732" actId="20577"/>
          <ac:spMkLst>
            <pc:docMk/>
            <pc:sldMk cId="4064916156" sldId="271"/>
            <ac:spMk id="178" creationId="{A7A47F6E-28B8-7CFF-F28F-2BD20526EA19}"/>
          </ac:spMkLst>
        </pc:spChg>
      </pc:sldChg>
      <pc:sldMasterChg chg="delSldLayout">
        <pc:chgData name="Sipke Schoorstra" userId="7258302b4c2cb5e0" providerId="LiveId" clId="{67E8CC95-854A-56EA-99AF-3B5D602286EA}" dt="2025-10-30T20:39:21.865" v="2137" actId="2696"/>
        <pc:sldMasterMkLst>
          <pc:docMk/>
          <pc:sldMasterMk cId="0" sldId="2147483659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>
          <a:extLst>
            <a:ext uri="{FF2B5EF4-FFF2-40B4-BE49-F238E27FC236}">
              <a16:creationId xmlns:a16="http://schemas.microsoft.com/office/drawing/2014/main" id="{6E705F3E-9AFE-AABD-9C50-C18142269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2cf0fc797_2_1:notes">
            <a:extLst>
              <a:ext uri="{FF2B5EF4-FFF2-40B4-BE49-F238E27FC236}">
                <a16:creationId xmlns:a16="http://schemas.microsoft.com/office/drawing/2014/main" id="{6D19C111-73A9-3134-0B28-ECB898A1B0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42cf0fc797_2_1:notes">
            <a:extLst>
              <a:ext uri="{FF2B5EF4-FFF2-40B4-BE49-F238E27FC236}">
                <a16:creationId xmlns:a16="http://schemas.microsoft.com/office/drawing/2014/main" id="{CBDD3033-A00D-DE2D-96FC-4FF16E18E5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614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>
          <a:extLst>
            <a:ext uri="{FF2B5EF4-FFF2-40B4-BE49-F238E27FC236}">
              <a16:creationId xmlns:a16="http://schemas.microsoft.com/office/drawing/2014/main" id="{1F9599D7-460D-92D8-694A-3539D61F4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2cf0fc797_2_1:notes">
            <a:extLst>
              <a:ext uri="{FF2B5EF4-FFF2-40B4-BE49-F238E27FC236}">
                <a16:creationId xmlns:a16="http://schemas.microsoft.com/office/drawing/2014/main" id="{E1EB733F-2FED-F455-B9FC-A17991F070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42cf0fc797_2_1:notes">
            <a:extLst>
              <a:ext uri="{FF2B5EF4-FFF2-40B4-BE49-F238E27FC236}">
                <a16:creationId xmlns:a16="http://schemas.microsoft.com/office/drawing/2014/main" id="{A25EB1BC-7F64-57A1-4301-EB3476922F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248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1BF185A-E9C8-E269-8A9D-D6F88034B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2cf0fc797_0_49:notes">
            <a:extLst>
              <a:ext uri="{FF2B5EF4-FFF2-40B4-BE49-F238E27FC236}">
                <a16:creationId xmlns:a16="http://schemas.microsoft.com/office/drawing/2014/main" id="{854ED62E-6C07-6E9B-EF53-DB5658C9E2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42cf0fc797_0_49:notes">
            <a:extLst>
              <a:ext uri="{FF2B5EF4-FFF2-40B4-BE49-F238E27FC236}">
                <a16:creationId xmlns:a16="http://schemas.microsoft.com/office/drawing/2014/main" id="{8727A0AD-FCD3-BE5E-41D9-56A855535C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000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2cf0fc79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42cf0fc79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2cf0fc797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42cf0fc797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2cf0fc797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42cf0fc797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>
          <a:extLst>
            <a:ext uri="{FF2B5EF4-FFF2-40B4-BE49-F238E27FC236}">
              <a16:creationId xmlns:a16="http://schemas.microsoft.com/office/drawing/2014/main" id="{7521D551-5FAB-1660-A44A-7448CAF69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2cf0fc797_2_1:notes">
            <a:extLst>
              <a:ext uri="{FF2B5EF4-FFF2-40B4-BE49-F238E27FC236}">
                <a16:creationId xmlns:a16="http://schemas.microsoft.com/office/drawing/2014/main" id="{8F2562A4-CECB-C74D-66BC-E945D58880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42cf0fc797_2_1:notes">
            <a:extLst>
              <a:ext uri="{FF2B5EF4-FFF2-40B4-BE49-F238E27FC236}">
                <a16:creationId xmlns:a16="http://schemas.microsoft.com/office/drawing/2014/main" id="{E4495CF7-7BD9-1296-84AA-129309FFB5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194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>
          <a:extLst>
            <a:ext uri="{FF2B5EF4-FFF2-40B4-BE49-F238E27FC236}">
              <a16:creationId xmlns:a16="http://schemas.microsoft.com/office/drawing/2014/main" id="{99049EB3-5605-7BD0-4C81-994CFAAB6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2cf0fc797_2_1:notes">
            <a:extLst>
              <a:ext uri="{FF2B5EF4-FFF2-40B4-BE49-F238E27FC236}">
                <a16:creationId xmlns:a16="http://schemas.microsoft.com/office/drawing/2014/main" id="{0C838578-0E8C-331E-EED8-CFD19003AE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42cf0fc797_2_1:notes">
            <a:extLst>
              <a:ext uri="{FF2B5EF4-FFF2-40B4-BE49-F238E27FC236}">
                <a16:creationId xmlns:a16="http://schemas.microsoft.com/office/drawing/2014/main" id="{1F0CF5F7-74C0-AECB-D468-CB981F17DD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674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>
          <a:extLst>
            <a:ext uri="{FF2B5EF4-FFF2-40B4-BE49-F238E27FC236}">
              <a16:creationId xmlns:a16="http://schemas.microsoft.com/office/drawing/2014/main" id="{4F02F3AB-EA34-A984-D105-5EBC1B868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2cf0fc797_2_1:notes">
            <a:extLst>
              <a:ext uri="{FF2B5EF4-FFF2-40B4-BE49-F238E27FC236}">
                <a16:creationId xmlns:a16="http://schemas.microsoft.com/office/drawing/2014/main" id="{4BF0FD90-88DC-C50D-7C5B-DAEC896381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42cf0fc797_2_1:notes">
            <a:extLst>
              <a:ext uri="{FF2B5EF4-FFF2-40B4-BE49-F238E27FC236}">
                <a16:creationId xmlns:a16="http://schemas.microsoft.com/office/drawing/2014/main" id="{16ADD7D1-5024-0688-BDA8-DBDB4C0CBC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743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>
          <a:extLst>
            <a:ext uri="{FF2B5EF4-FFF2-40B4-BE49-F238E27FC236}">
              <a16:creationId xmlns:a16="http://schemas.microsoft.com/office/drawing/2014/main" id="{B6F448A5-1F7C-638B-3DD2-5CD62F78A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2cf0fc797_2_1:notes">
            <a:extLst>
              <a:ext uri="{FF2B5EF4-FFF2-40B4-BE49-F238E27FC236}">
                <a16:creationId xmlns:a16="http://schemas.microsoft.com/office/drawing/2014/main" id="{9334DACC-03AB-839C-1B03-ABEFF32C45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42cf0fc797_2_1:notes">
            <a:extLst>
              <a:ext uri="{FF2B5EF4-FFF2-40B4-BE49-F238E27FC236}">
                <a16:creationId xmlns:a16="http://schemas.microsoft.com/office/drawing/2014/main" id="{09915705-5EAF-EAAD-09B1-4509477FB0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866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>
          <a:extLst>
            <a:ext uri="{FF2B5EF4-FFF2-40B4-BE49-F238E27FC236}">
              <a16:creationId xmlns:a16="http://schemas.microsoft.com/office/drawing/2014/main" id="{F4576775-B0E7-0D12-CBCA-1113C3ED4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2cf0fc797_2_1:notes">
            <a:extLst>
              <a:ext uri="{FF2B5EF4-FFF2-40B4-BE49-F238E27FC236}">
                <a16:creationId xmlns:a16="http://schemas.microsoft.com/office/drawing/2014/main" id="{40814E37-41B1-A33A-E218-A72AA01318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42cf0fc797_2_1:notes">
            <a:extLst>
              <a:ext uri="{FF2B5EF4-FFF2-40B4-BE49-F238E27FC236}">
                <a16:creationId xmlns:a16="http://schemas.microsoft.com/office/drawing/2014/main" id="{0AE3D35C-2807-D681-42C4-07BFE8BF2A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922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rgbClr val="41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rgbClr val="41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B670"/>
              </a:buClr>
              <a:buSzPts val="4000"/>
              <a:buNone/>
              <a:defRPr sz="4000">
                <a:solidFill>
                  <a:srgbClr val="41B67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sfmskywalker/" TargetMode="External"/><Relationship Id="rId3" Type="http://schemas.openxmlformats.org/officeDocument/2006/relationships/hyperlink" Target="https://github.com/elsa-workflows/elsa-orchard-core" TargetMode="External"/><Relationship Id="rId7" Type="http://schemas.openxmlformats.org/officeDocument/2006/relationships/hyperlink" Target="https://x.com/sfmkywalke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fmskywalker" TargetMode="External"/><Relationship Id="rId5" Type="http://schemas.openxmlformats.org/officeDocument/2006/relationships/hyperlink" Target="http://www.elsa-x.io/" TargetMode="External"/><Relationship Id="rId4" Type="http://schemas.openxmlformats.org/officeDocument/2006/relationships/hyperlink" Target="https://github.com/sfmskywalker/orchard-harvest-2025" TargetMode="Externa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github.com/sfmskywalker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elsa-x.io/" TargetMode="External"/><Relationship Id="rId5" Type="http://schemas.openxmlformats.org/officeDocument/2006/relationships/hyperlink" Target="https://www.linkedin.com/in/sfmskywalker/" TargetMode="External"/><Relationship Id="rId4" Type="http://schemas.openxmlformats.org/officeDocument/2006/relationships/hyperlink" Target="https://x.com/sfmkywalker" TargetMode="Externa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green logo in a circle&#10;&#10;AI-generated content may be incorrect.">
            <a:extLst>
              <a:ext uri="{FF2B5EF4-FFF2-40B4-BE49-F238E27FC236}">
                <a16:creationId xmlns:a16="http://schemas.microsoft.com/office/drawing/2014/main" id="{B9B1B249-D471-4E54-1E20-949AF69D4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Google Shape;134;p13">
            <a:extLst>
              <a:ext uri="{FF2B5EF4-FFF2-40B4-BE49-F238E27FC236}">
                <a16:creationId xmlns:a16="http://schemas.microsoft.com/office/drawing/2014/main" id="{8F371D19-6D0D-8693-2015-0A4167D43185}"/>
              </a:ext>
            </a:extLst>
          </p:cNvPr>
          <p:cNvSpPr txBox="1">
            <a:spLocks/>
          </p:cNvSpPr>
          <p:nvPr/>
        </p:nvSpPr>
        <p:spPr>
          <a:xfrm>
            <a:off x="116060" y="82836"/>
            <a:ext cx="91440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B670"/>
              </a:buClr>
              <a:buSzPts val="4000"/>
              <a:buFont typeface="Montserrat"/>
              <a:buNone/>
              <a:defRPr sz="4000" b="0" i="0" u="none" strike="noStrike" cap="none">
                <a:solidFill>
                  <a:srgbClr val="41B67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GB" sz="2800" dirty="0">
                <a:solidFill>
                  <a:schemeClr val="tx1"/>
                </a:solidFill>
              </a:rPr>
              <a:t>Supercharging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Orchard Core with Elsa </a:t>
            </a:r>
            <a:r>
              <a:rPr lang="en-GB" sz="2800" dirty="0" err="1">
                <a:solidFill>
                  <a:schemeClr val="tx1"/>
                </a:solidFill>
              </a:rPr>
              <a:t>Workflowsv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0" y="55415"/>
            <a:ext cx="9144000" cy="157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Supercharging</a:t>
            </a:r>
            <a:br>
              <a:rPr lang="en-GB" sz="2800" dirty="0">
                <a:solidFill>
                  <a:schemeClr val="bg1"/>
                </a:solidFill>
              </a:rPr>
            </a:br>
            <a:r>
              <a:rPr lang="en-GB" sz="2800" dirty="0">
                <a:solidFill>
                  <a:schemeClr val="bg1"/>
                </a:solidFill>
              </a:rPr>
              <a:t>Orchard Core with Elsa Workflows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1142988" y="4295744"/>
            <a:ext cx="4185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Sipke Schoorstra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@</a:t>
            </a:r>
            <a:r>
              <a:rPr lang="en-US" sz="1800" dirty="0" err="1">
                <a:solidFill>
                  <a:schemeClr val="bg1"/>
                </a:solidFill>
              </a:rPr>
              <a:t>sfmskywalker</a:t>
            </a:r>
            <a:endParaRPr sz="1800" dirty="0">
              <a:solidFill>
                <a:schemeClr val="bg1"/>
              </a:solidFill>
            </a:endParaRPr>
          </a:p>
        </p:txBody>
      </p:sp>
      <p:grpSp>
        <p:nvGrpSpPr>
          <p:cNvPr id="137" name="Google Shape;137;p13"/>
          <p:cNvGrpSpPr/>
          <p:nvPr/>
        </p:nvGrpSpPr>
        <p:grpSpPr>
          <a:xfrm>
            <a:off x="6139085" y="4391505"/>
            <a:ext cx="2918815" cy="794724"/>
            <a:chOff x="6139085" y="4391505"/>
            <a:chExt cx="2918815" cy="794724"/>
          </a:xfrm>
        </p:grpSpPr>
        <p:sp>
          <p:nvSpPr>
            <p:cNvPr id="138" name="Google Shape;138;p13"/>
            <p:cNvSpPr/>
            <p:nvPr/>
          </p:nvSpPr>
          <p:spPr>
            <a:xfrm>
              <a:off x="6553200" y="4516345"/>
              <a:ext cx="2504700" cy="405000"/>
            </a:xfrm>
            <a:prstGeom prst="roundRect">
              <a:avLst>
                <a:gd name="adj" fmla="val 16667"/>
              </a:avLst>
            </a:prstGeom>
            <a:solidFill>
              <a:srgbClr val="41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" name="Google Shape;139;p13"/>
            <p:cNvGrpSpPr/>
            <p:nvPr/>
          </p:nvGrpSpPr>
          <p:grpSpPr>
            <a:xfrm>
              <a:off x="8262877" y="4391505"/>
              <a:ext cx="711956" cy="654873"/>
              <a:chOff x="6754350" y="4391718"/>
              <a:chExt cx="938266" cy="935800"/>
            </a:xfrm>
          </p:grpSpPr>
          <p:sp>
            <p:nvSpPr>
              <p:cNvPr id="140" name="Google Shape;140;p13"/>
              <p:cNvSpPr/>
              <p:nvPr/>
            </p:nvSpPr>
            <p:spPr>
              <a:xfrm>
                <a:off x="6754350" y="4461225"/>
                <a:ext cx="858900" cy="7968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41" name="Google Shape;141;p1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756816" y="4391718"/>
                <a:ext cx="935800" cy="935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2" name="Google Shape;142;p13"/>
            <p:cNvSpPr txBox="1"/>
            <p:nvPr/>
          </p:nvSpPr>
          <p:spPr>
            <a:xfrm>
              <a:off x="6573764" y="4519339"/>
              <a:ext cx="175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Orchard Harvest</a:t>
              </a:r>
              <a:endParaRPr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3" name="Google Shape;143;p13"/>
            <p:cNvSpPr txBox="1"/>
            <p:nvPr/>
          </p:nvSpPr>
          <p:spPr>
            <a:xfrm>
              <a:off x="6139085" y="4847529"/>
              <a:ext cx="2152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solidFill>
                    <a:srgbClr val="41B670"/>
                  </a:solidFill>
                  <a:latin typeface="Lato"/>
                  <a:ea typeface="Lato"/>
                  <a:cs typeface="Lato"/>
                  <a:sym typeface="Lato"/>
                </a:rPr>
                <a:t>Conference 2025</a:t>
              </a:r>
              <a:endParaRPr sz="1000" b="1" dirty="0">
                <a:solidFill>
                  <a:srgbClr val="41B67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8229600" y="4627502"/>
              <a:ext cx="76200" cy="228600"/>
            </a:xfrm>
            <a:prstGeom prst="rect">
              <a:avLst/>
            </a:prstGeom>
            <a:solidFill>
              <a:srgbClr val="41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person smiling for the camera&#10;&#10;AI-generated content may be incorrect.">
            <a:extLst>
              <a:ext uri="{FF2B5EF4-FFF2-40B4-BE49-F238E27FC236}">
                <a16:creationId xmlns:a16="http://schemas.microsoft.com/office/drawing/2014/main" id="{E2C7EEB1-73EE-E343-E96C-388DA65D4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90" y="4091995"/>
            <a:ext cx="913598" cy="9135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>
          <a:extLst>
            <a:ext uri="{FF2B5EF4-FFF2-40B4-BE49-F238E27FC236}">
              <a16:creationId xmlns:a16="http://schemas.microsoft.com/office/drawing/2014/main" id="{1DFE7D02-8AF6-5E81-A6C1-FBE7B163D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>
            <a:extLst>
              <a:ext uri="{FF2B5EF4-FFF2-40B4-BE49-F238E27FC236}">
                <a16:creationId xmlns:a16="http://schemas.microsoft.com/office/drawing/2014/main" id="{E7B4FB01-5194-BB1F-CB17-015B6A47E2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8872" y="445025"/>
            <a:ext cx="7793427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 Activity Development</a:t>
            </a:r>
            <a:endParaRPr lang="en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7D428E-6E3C-BC1E-FD74-B4F7F282E6E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en" sz="900"/>
          </a:p>
        </p:txBody>
      </p:sp>
      <p:sp>
        <p:nvSpPr>
          <p:cNvPr id="178" name="Google Shape;178;p16">
            <a:extLst>
              <a:ext uri="{FF2B5EF4-FFF2-40B4-BE49-F238E27FC236}">
                <a16:creationId xmlns:a16="http://schemas.microsoft.com/office/drawing/2014/main" id="{65C6BFD1-E236-8604-A2F1-6345F47A8F2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34579" y="1208225"/>
            <a:ext cx="5697720" cy="3264408"/>
          </a:xfrm>
        </p:spPr>
        <p:txBody>
          <a:bodyPr spcFirstLastPara="1" lIns="91425" tIns="91425" rIns="91425" bIns="91425" anchor="t" anchorCtr="0">
            <a:normAutofit/>
          </a:bodyPr>
          <a:lstStyle/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b="0" i="0" u="none" strike="noStrike" cap="none" dirty="0"/>
              <a:t>Anatomy of an Activity</a:t>
            </a:r>
          </a:p>
          <a:p>
            <a:pPr marL="742950" lvl="1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b="0" i="0" u="none" strike="noStrike" cap="none" dirty="0"/>
              <a:t>Input -&gt; Execute -&gt; Output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Sample: Sum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b="0" i="0" u="none" strike="noStrike" cap="none" dirty="0"/>
              <a:t>Sourced Activities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b="0" i="0" u="none" strike="noStrike" cap="none" dirty="0"/>
              <a:t>UI</a:t>
            </a:r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A19FE3FC-B205-F683-F221-376E46B19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8" y="4293292"/>
            <a:ext cx="458212" cy="458212"/>
          </a:xfrm>
          <a:prstGeom prst="rect">
            <a:avLst/>
          </a:prstGeom>
        </p:spPr>
      </p:pic>
      <p:grpSp>
        <p:nvGrpSpPr>
          <p:cNvPr id="4" name="Google Shape;151;p14">
            <a:extLst>
              <a:ext uri="{FF2B5EF4-FFF2-40B4-BE49-F238E27FC236}">
                <a16:creationId xmlns:a16="http://schemas.microsoft.com/office/drawing/2014/main" id="{39337B9F-0FB5-9221-F661-72544EBFAB75}"/>
              </a:ext>
            </a:extLst>
          </p:cNvPr>
          <p:cNvGrpSpPr/>
          <p:nvPr/>
        </p:nvGrpSpPr>
        <p:grpSpPr>
          <a:xfrm>
            <a:off x="6565917" y="4188851"/>
            <a:ext cx="2441879" cy="664866"/>
            <a:chOff x="6139085" y="4391505"/>
            <a:chExt cx="2918815" cy="794724"/>
          </a:xfrm>
        </p:grpSpPr>
        <p:sp>
          <p:nvSpPr>
            <p:cNvPr id="5" name="Google Shape;152;p14">
              <a:extLst>
                <a:ext uri="{FF2B5EF4-FFF2-40B4-BE49-F238E27FC236}">
                  <a16:creationId xmlns:a16="http://schemas.microsoft.com/office/drawing/2014/main" id="{D52F11D0-9AB0-A636-F00E-07CE7FE1757C}"/>
                </a:ext>
              </a:extLst>
            </p:cNvPr>
            <p:cNvSpPr/>
            <p:nvPr/>
          </p:nvSpPr>
          <p:spPr>
            <a:xfrm>
              <a:off x="6553200" y="4516345"/>
              <a:ext cx="2504700" cy="405000"/>
            </a:xfrm>
            <a:prstGeom prst="roundRect">
              <a:avLst>
                <a:gd name="adj" fmla="val 16667"/>
              </a:avLst>
            </a:prstGeom>
            <a:solidFill>
              <a:srgbClr val="41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153;p14">
              <a:extLst>
                <a:ext uri="{FF2B5EF4-FFF2-40B4-BE49-F238E27FC236}">
                  <a16:creationId xmlns:a16="http://schemas.microsoft.com/office/drawing/2014/main" id="{4DFACDE8-3B7E-CBDB-851B-66A41FA55164}"/>
                </a:ext>
              </a:extLst>
            </p:cNvPr>
            <p:cNvGrpSpPr/>
            <p:nvPr/>
          </p:nvGrpSpPr>
          <p:grpSpPr>
            <a:xfrm>
              <a:off x="8262877" y="4391505"/>
              <a:ext cx="711956" cy="654873"/>
              <a:chOff x="6754350" y="4391718"/>
              <a:chExt cx="938266" cy="935800"/>
            </a:xfrm>
          </p:grpSpPr>
          <p:sp>
            <p:nvSpPr>
              <p:cNvPr id="10" name="Google Shape;154;p14">
                <a:extLst>
                  <a:ext uri="{FF2B5EF4-FFF2-40B4-BE49-F238E27FC236}">
                    <a16:creationId xmlns:a16="http://schemas.microsoft.com/office/drawing/2014/main" id="{00BC1F65-4815-6F91-E464-7FE515F8C1B7}"/>
                  </a:ext>
                </a:extLst>
              </p:cNvPr>
              <p:cNvSpPr/>
              <p:nvPr/>
            </p:nvSpPr>
            <p:spPr>
              <a:xfrm>
                <a:off x="6754350" y="4461225"/>
                <a:ext cx="858900" cy="7968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1" name="Google Shape;155;p14">
                <a:extLst>
                  <a:ext uri="{FF2B5EF4-FFF2-40B4-BE49-F238E27FC236}">
                    <a16:creationId xmlns:a16="http://schemas.microsoft.com/office/drawing/2014/main" id="{AAB9E9B9-EC00-BFB0-0B9C-C8FFAAB4EDF9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756816" y="4391718"/>
                <a:ext cx="935800" cy="935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" name="Google Shape;156;p14">
              <a:extLst>
                <a:ext uri="{FF2B5EF4-FFF2-40B4-BE49-F238E27FC236}">
                  <a16:creationId xmlns:a16="http://schemas.microsoft.com/office/drawing/2014/main" id="{F9DA7634-A004-EDFE-E353-460343FD3047}"/>
                </a:ext>
              </a:extLst>
            </p:cNvPr>
            <p:cNvSpPr txBox="1"/>
            <p:nvPr/>
          </p:nvSpPr>
          <p:spPr>
            <a:xfrm>
              <a:off x="6573764" y="4519339"/>
              <a:ext cx="175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" sz="1162" b="0" i="0" u="none" strike="noStrike" cap="none" dirty="0">
                  <a:solidFill>
                    <a:srgbClr val="FFFFFF"/>
                  </a:solidFill>
                  <a:latin typeface="Montserrat SemiBold"/>
                  <a:ea typeface="Arial"/>
                  <a:cs typeface="Arial"/>
                  <a:sym typeface="Montserrat SemiBold"/>
                </a:rPr>
                <a:t>Orchard Harvest</a:t>
              </a:r>
              <a:endParaRPr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" name="Google Shape;157;p14">
              <a:extLst>
                <a:ext uri="{FF2B5EF4-FFF2-40B4-BE49-F238E27FC236}">
                  <a16:creationId xmlns:a16="http://schemas.microsoft.com/office/drawing/2014/main" id="{077F845B-82AE-05A0-BB97-E0A7BB4FC44D}"/>
                </a:ext>
              </a:extLst>
            </p:cNvPr>
            <p:cNvSpPr txBox="1"/>
            <p:nvPr/>
          </p:nvSpPr>
          <p:spPr>
            <a:xfrm>
              <a:off x="6139085" y="4847529"/>
              <a:ext cx="2152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" sz="830" b="1" i="0" u="none" strike="noStrike" cap="none">
                  <a:solidFill>
                    <a:srgbClr val="41B670"/>
                  </a:solidFill>
                  <a:latin typeface="Lato"/>
                  <a:ea typeface="Lato"/>
                  <a:cs typeface="Lato"/>
                  <a:sym typeface="Lato"/>
                </a:rPr>
                <a:t>Conference 2025</a:t>
              </a:r>
              <a:endParaRPr sz="1000" b="1">
                <a:solidFill>
                  <a:srgbClr val="41B67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" name="Google Shape;158;p14">
              <a:extLst>
                <a:ext uri="{FF2B5EF4-FFF2-40B4-BE49-F238E27FC236}">
                  <a16:creationId xmlns:a16="http://schemas.microsoft.com/office/drawing/2014/main" id="{E527B8C2-1E01-7E24-E065-2B0D56BB9D75}"/>
                </a:ext>
              </a:extLst>
            </p:cNvPr>
            <p:cNvSpPr/>
            <p:nvPr/>
          </p:nvSpPr>
          <p:spPr>
            <a:xfrm>
              <a:off x="8229600" y="4627502"/>
              <a:ext cx="76200" cy="228600"/>
            </a:xfrm>
            <a:prstGeom prst="rect">
              <a:avLst/>
            </a:prstGeom>
            <a:solidFill>
              <a:srgbClr val="41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60864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>
          <a:extLst>
            <a:ext uri="{FF2B5EF4-FFF2-40B4-BE49-F238E27FC236}">
              <a16:creationId xmlns:a16="http://schemas.microsoft.com/office/drawing/2014/main" id="{1D6E8889-A105-61F3-2406-1714873D9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>
            <a:extLst>
              <a:ext uri="{FF2B5EF4-FFF2-40B4-BE49-F238E27FC236}">
                <a16:creationId xmlns:a16="http://schemas.microsoft.com/office/drawing/2014/main" id="{08532699-6CCD-593C-9607-22938B8E9B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8872" y="445025"/>
            <a:ext cx="7793427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What’s Next</a:t>
            </a:r>
            <a:endParaRPr lang="en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B87B6B-2538-8224-C812-14A86D98D49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en" sz="900"/>
          </a:p>
        </p:txBody>
      </p:sp>
      <p:sp>
        <p:nvSpPr>
          <p:cNvPr id="178" name="Google Shape;178;p16">
            <a:extLst>
              <a:ext uri="{FF2B5EF4-FFF2-40B4-BE49-F238E27FC236}">
                <a16:creationId xmlns:a16="http://schemas.microsoft.com/office/drawing/2014/main" id="{A7A47F6E-28B8-7CFF-F28F-2BD20526EA1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34579" y="1208225"/>
            <a:ext cx="5697720" cy="3264408"/>
          </a:xfrm>
        </p:spPr>
        <p:txBody>
          <a:bodyPr spcFirstLastPara="1" lIns="91425" tIns="91425" rIns="91425" bIns="91425" anchor="t" anchorCtr="0">
            <a:normAutofit fontScale="77500" lnSpcReduction="20000"/>
          </a:bodyPr>
          <a:lstStyle/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b="0" i="0" u="none" strike="noStrike" cap="none" dirty="0"/>
              <a:t>Hardening for official package release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More integrations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Cloning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UX Improvements</a:t>
            </a:r>
          </a:p>
          <a:p>
            <a:pPr marL="742950" lvl="1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Bulk actions</a:t>
            </a:r>
          </a:p>
          <a:p>
            <a:pPr marL="742950" lvl="1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Import / export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More features</a:t>
            </a:r>
          </a:p>
          <a:p>
            <a:pPr marL="742950" lvl="1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Shapes to integrate admin UI with workflow bindings</a:t>
            </a:r>
          </a:p>
          <a:p>
            <a:pPr marL="1200150" lvl="2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Action buttons on Content Item Editor (e.g.,, “Review”, “Improve”)</a:t>
            </a:r>
          </a:p>
          <a:p>
            <a:pPr marL="742950" lvl="1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User Tasks</a:t>
            </a:r>
          </a:p>
          <a:p>
            <a:pPr marL="1200150" lvl="2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Review suggestions from AI &amp; Apply</a:t>
            </a:r>
          </a:p>
          <a:p>
            <a:pPr marL="1200150" lvl="2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Approval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b="0" i="0" u="none" strike="noStrike" cap="none" dirty="0"/>
              <a:t>Server Side Blazor?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b="0" i="0" u="none" strike="noStrike" cap="none" dirty="0"/>
              <a:t>Dark Mode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endParaRPr lang="en-US" b="0" i="0" u="none" strike="noStrike" cap="none"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1F8D3D44-6BB8-E0EC-8ACD-72DF047C3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8" y="4293292"/>
            <a:ext cx="458212" cy="458212"/>
          </a:xfrm>
          <a:prstGeom prst="rect">
            <a:avLst/>
          </a:prstGeom>
        </p:spPr>
      </p:pic>
      <p:grpSp>
        <p:nvGrpSpPr>
          <p:cNvPr id="4" name="Google Shape;151;p14">
            <a:extLst>
              <a:ext uri="{FF2B5EF4-FFF2-40B4-BE49-F238E27FC236}">
                <a16:creationId xmlns:a16="http://schemas.microsoft.com/office/drawing/2014/main" id="{9804104A-5949-18BF-8539-2A4636451AA9}"/>
              </a:ext>
            </a:extLst>
          </p:cNvPr>
          <p:cNvGrpSpPr/>
          <p:nvPr/>
        </p:nvGrpSpPr>
        <p:grpSpPr>
          <a:xfrm>
            <a:off x="6565917" y="4188851"/>
            <a:ext cx="2441879" cy="664866"/>
            <a:chOff x="6139085" y="4391505"/>
            <a:chExt cx="2918815" cy="794724"/>
          </a:xfrm>
        </p:grpSpPr>
        <p:sp>
          <p:nvSpPr>
            <p:cNvPr id="5" name="Google Shape;152;p14">
              <a:extLst>
                <a:ext uri="{FF2B5EF4-FFF2-40B4-BE49-F238E27FC236}">
                  <a16:creationId xmlns:a16="http://schemas.microsoft.com/office/drawing/2014/main" id="{A2FB06D6-122B-2A17-4C79-4BACFE0A438F}"/>
                </a:ext>
              </a:extLst>
            </p:cNvPr>
            <p:cNvSpPr/>
            <p:nvPr/>
          </p:nvSpPr>
          <p:spPr>
            <a:xfrm>
              <a:off x="6553200" y="4516345"/>
              <a:ext cx="2504700" cy="405000"/>
            </a:xfrm>
            <a:prstGeom prst="roundRect">
              <a:avLst>
                <a:gd name="adj" fmla="val 16667"/>
              </a:avLst>
            </a:prstGeom>
            <a:solidFill>
              <a:srgbClr val="41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153;p14">
              <a:extLst>
                <a:ext uri="{FF2B5EF4-FFF2-40B4-BE49-F238E27FC236}">
                  <a16:creationId xmlns:a16="http://schemas.microsoft.com/office/drawing/2014/main" id="{FC207F8A-0531-A6F4-AA1F-B0D54B1F5EAC}"/>
                </a:ext>
              </a:extLst>
            </p:cNvPr>
            <p:cNvGrpSpPr/>
            <p:nvPr/>
          </p:nvGrpSpPr>
          <p:grpSpPr>
            <a:xfrm>
              <a:off x="8262877" y="4391505"/>
              <a:ext cx="711956" cy="654873"/>
              <a:chOff x="6754350" y="4391718"/>
              <a:chExt cx="938266" cy="935800"/>
            </a:xfrm>
          </p:grpSpPr>
          <p:sp>
            <p:nvSpPr>
              <p:cNvPr id="10" name="Google Shape;154;p14">
                <a:extLst>
                  <a:ext uri="{FF2B5EF4-FFF2-40B4-BE49-F238E27FC236}">
                    <a16:creationId xmlns:a16="http://schemas.microsoft.com/office/drawing/2014/main" id="{0559B1F7-58CA-5574-4BF5-9374D23F7A74}"/>
                  </a:ext>
                </a:extLst>
              </p:cNvPr>
              <p:cNvSpPr/>
              <p:nvPr/>
            </p:nvSpPr>
            <p:spPr>
              <a:xfrm>
                <a:off x="6754350" y="4461225"/>
                <a:ext cx="858900" cy="7968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1" name="Google Shape;155;p14">
                <a:extLst>
                  <a:ext uri="{FF2B5EF4-FFF2-40B4-BE49-F238E27FC236}">
                    <a16:creationId xmlns:a16="http://schemas.microsoft.com/office/drawing/2014/main" id="{B9562734-42DD-BF96-C5E4-85A1B0D62491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756816" y="4391718"/>
                <a:ext cx="935800" cy="935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" name="Google Shape;156;p14">
              <a:extLst>
                <a:ext uri="{FF2B5EF4-FFF2-40B4-BE49-F238E27FC236}">
                  <a16:creationId xmlns:a16="http://schemas.microsoft.com/office/drawing/2014/main" id="{AEC393A2-9E10-D7BD-23B0-CFEA6A0CF4C0}"/>
                </a:ext>
              </a:extLst>
            </p:cNvPr>
            <p:cNvSpPr txBox="1"/>
            <p:nvPr/>
          </p:nvSpPr>
          <p:spPr>
            <a:xfrm>
              <a:off x="6573764" y="4519339"/>
              <a:ext cx="175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" sz="1162" b="0" i="0" u="none" strike="noStrike" cap="none" dirty="0">
                  <a:solidFill>
                    <a:srgbClr val="FFFFFF"/>
                  </a:solidFill>
                  <a:latin typeface="Montserrat SemiBold"/>
                  <a:ea typeface="Arial"/>
                  <a:cs typeface="Arial"/>
                  <a:sym typeface="Montserrat SemiBold"/>
                </a:rPr>
                <a:t>Orchard Harvest</a:t>
              </a:r>
              <a:endParaRPr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" name="Google Shape;157;p14">
              <a:extLst>
                <a:ext uri="{FF2B5EF4-FFF2-40B4-BE49-F238E27FC236}">
                  <a16:creationId xmlns:a16="http://schemas.microsoft.com/office/drawing/2014/main" id="{896FAD3D-1791-3C25-C82A-93BC0259BED3}"/>
                </a:ext>
              </a:extLst>
            </p:cNvPr>
            <p:cNvSpPr txBox="1"/>
            <p:nvPr/>
          </p:nvSpPr>
          <p:spPr>
            <a:xfrm>
              <a:off x="6139085" y="4847529"/>
              <a:ext cx="2152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" sz="830" b="1" i="0" u="none" strike="noStrike" cap="none">
                  <a:solidFill>
                    <a:srgbClr val="41B670"/>
                  </a:solidFill>
                  <a:latin typeface="Lato"/>
                  <a:ea typeface="Lato"/>
                  <a:cs typeface="Lato"/>
                  <a:sym typeface="Lato"/>
                </a:rPr>
                <a:t>Conference 2025</a:t>
              </a:r>
              <a:endParaRPr sz="1000" b="1">
                <a:solidFill>
                  <a:srgbClr val="41B67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" name="Google Shape;158;p14">
              <a:extLst>
                <a:ext uri="{FF2B5EF4-FFF2-40B4-BE49-F238E27FC236}">
                  <a16:creationId xmlns:a16="http://schemas.microsoft.com/office/drawing/2014/main" id="{D21D775F-3D42-6A53-2AD8-F25A040810EB}"/>
                </a:ext>
              </a:extLst>
            </p:cNvPr>
            <p:cNvSpPr/>
            <p:nvPr/>
          </p:nvSpPr>
          <p:spPr>
            <a:xfrm>
              <a:off x="8229600" y="4627502"/>
              <a:ext cx="76200" cy="228600"/>
            </a:xfrm>
            <a:prstGeom prst="rect">
              <a:avLst/>
            </a:prstGeom>
            <a:solidFill>
              <a:srgbClr val="41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64916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D2732F8-3271-91F7-C026-FF50CFBFC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">
            <a:extLst>
              <a:ext uri="{FF2B5EF4-FFF2-40B4-BE49-F238E27FC236}">
                <a16:creationId xmlns:a16="http://schemas.microsoft.com/office/drawing/2014/main" id="{11415004-F736-15BF-B968-F6EC7838F9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3660" y="445025"/>
            <a:ext cx="7788639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Thanks for Watching!</a:t>
            </a:r>
            <a:endParaRPr lang="en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466BE2-C7C1-5B00-CA34-85BC2AD3810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en" sz="900"/>
          </a:p>
        </p:txBody>
      </p:sp>
      <p:sp>
        <p:nvSpPr>
          <p:cNvPr id="150" name="Google Shape;150;p14">
            <a:extLst>
              <a:ext uri="{FF2B5EF4-FFF2-40B4-BE49-F238E27FC236}">
                <a16:creationId xmlns:a16="http://schemas.microsoft.com/office/drawing/2014/main" id="{F492CE64-D68E-C002-3DB1-5B8F0A7CAFE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34578" y="1208225"/>
            <a:ext cx="5886579" cy="3454992"/>
          </a:xfrm>
        </p:spPr>
        <p:txBody>
          <a:bodyPr spcFirstLastPara="1" lIns="91425" tIns="91425" rIns="91425" bIns="91425" anchor="t" anchorCtr="0">
            <a:normAutofit/>
          </a:bodyPr>
          <a:lstStyle/>
          <a:p>
            <a:pPr marL="0" lv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 dirty="0"/>
              <a:t>Source code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</a:pPr>
            <a:r>
              <a:rPr lang="en-US" dirty="0"/>
              <a:t>Modules: </a:t>
            </a:r>
            <a:r>
              <a:rPr lang="en-US" dirty="0">
                <a:hlinkClick r:id="rId3"/>
              </a:rPr>
              <a:t>https://github.com/elsa-workflows/elsa-orchard-core</a:t>
            </a:r>
            <a:endParaRPr lang="en-US" dirty="0"/>
          </a:p>
          <a:p>
            <a:pPr marL="285750" indent="-285750">
              <a:spcAft>
                <a:spcPts val="600"/>
              </a:spcAft>
              <a:buClr>
                <a:schemeClr val="bg1"/>
              </a:buClr>
            </a:pPr>
            <a:r>
              <a:rPr lang="en-US" b="0" i="0" u="none" strike="noStrike" cap="none" dirty="0"/>
              <a:t>Demo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https://github.com/sfmskywalker/orchard-harvest-2025</a:t>
            </a:r>
            <a:endParaRPr lang="en-US" dirty="0"/>
          </a:p>
          <a:p>
            <a:pPr marL="285750" indent="-285750">
              <a:spcAft>
                <a:spcPts val="600"/>
              </a:spcAft>
              <a:buClr>
                <a:schemeClr val="bg1"/>
              </a:buClr>
            </a:pPr>
            <a:endParaRPr lang="en-US" dirty="0"/>
          </a:p>
          <a:p>
            <a:pPr marL="0" indent="0">
              <a:spcAft>
                <a:spcPts val="600"/>
              </a:spcAft>
              <a:buClr>
                <a:schemeClr val="bg1"/>
              </a:buClr>
              <a:buNone/>
            </a:pPr>
            <a:r>
              <a:rPr lang="en-US" dirty="0"/>
              <a:t>Social</a:t>
            </a:r>
            <a:endParaRPr lang="en-US" b="0" i="0" u="none" strike="noStrike" cap="none" dirty="0">
              <a:hlinkClick r:id="rId5"/>
            </a:endParaRPr>
          </a:p>
          <a:p>
            <a:pPr marL="0" lv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 dirty="0">
                <a:hlinkClick r:id="rId5"/>
              </a:rPr>
              <a:t>http://www.elsa-x.io</a:t>
            </a:r>
            <a:endParaRPr lang="en-US" b="0" i="0" u="none" strike="noStrike" cap="none" dirty="0"/>
          </a:p>
          <a:p>
            <a:pPr marL="0" lv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 dirty="0">
                <a:hlinkClick r:id="rId6"/>
              </a:rPr>
              <a:t>https://github.com/sfmskywalker</a:t>
            </a:r>
            <a:endParaRPr lang="en-US" b="0" i="0" u="none" strike="noStrike" cap="none" dirty="0"/>
          </a:p>
          <a:p>
            <a:pPr marL="0" lv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 dirty="0">
                <a:hlinkClick r:id="rId7"/>
              </a:rPr>
              <a:t>https://x.com/sfmkywalker</a:t>
            </a:r>
            <a:endParaRPr lang="en-US" b="0" i="0" u="none" strike="noStrike" cap="none" dirty="0"/>
          </a:p>
          <a:p>
            <a:pPr marL="0" lv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hlinkClick r:id="rId8"/>
              </a:rPr>
              <a:t>https://www.linkedin.com/in/sfmskywalker</a:t>
            </a:r>
            <a:r>
              <a:rPr lang="en-US" dirty="0"/>
              <a:t> </a:t>
            </a:r>
            <a:endParaRPr lang="en-US" b="0" i="0" u="none" strike="noStrike" cap="none" dirty="0"/>
          </a:p>
          <a:p>
            <a:pPr marL="0" lv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b="0" i="0" u="none" strike="noStrike" cap="none"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FB30F38F-E926-7A2C-A6DE-359FFD6059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698" y="4293292"/>
            <a:ext cx="458212" cy="4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86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"/>
          <p:cNvSpPr txBox="1">
            <a:spLocks noGrp="1"/>
          </p:cNvSpPr>
          <p:nvPr>
            <p:ph type="title"/>
          </p:nvPr>
        </p:nvSpPr>
        <p:spPr>
          <a:xfrm>
            <a:off x="1043660" y="445025"/>
            <a:ext cx="7788639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About Me</a:t>
            </a:r>
            <a:endParaRPr lang="en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3D10D7-48E0-228B-F8EC-9258667C38F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en" sz="900"/>
          </a:p>
        </p:txBody>
      </p:sp>
      <p:sp>
        <p:nvSpPr>
          <p:cNvPr id="150" name="Google Shape;150;p14"/>
          <p:cNvSpPr txBox="1">
            <a:spLocks noGrp="1"/>
          </p:cNvSpPr>
          <p:nvPr>
            <p:ph type="body" idx="4294967295"/>
          </p:nvPr>
        </p:nvSpPr>
        <p:spPr>
          <a:xfrm>
            <a:off x="3134578" y="1208225"/>
            <a:ext cx="5886579" cy="3454992"/>
          </a:xfrm>
        </p:spPr>
        <p:txBody>
          <a:bodyPr spcFirstLastPara="1" lIns="91425" tIns="91425" rIns="91425" bIns="91425" anchor="t" anchorCtr="0">
            <a:normAutofit fontScale="92500" lnSpcReduction="20000"/>
          </a:bodyPr>
          <a:lstStyle/>
          <a:p>
            <a:pPr marL="0" lv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 dirty="0"/>
              <a:t>Sipke Schoorstra</a:t>
            </a:r>
            <a:br>
              <a:rPr lang="en-US" b="0" i="0" u="none" strike="noStrike" cap="none" dirty="0"/>
            </a:br>
            <a:r>
              <a:rPr lang="en-US" b="0" i="0" u="none" strike="noStrike" cap="none" dirty="0"/>
              <a:t>@</a:t>
            </a:r>
            <a:r>
              <a:rPr lang="en-US" b="0" i="0" u="none" strike="noStrike" cap="none" dirty="0" err="1"/>
              <a:t>sfmskywalker</a:t>
            </a:r>
            <a:endParaRPr lang="en-US" b="0" i="0" u="none" strike="noStrike" cap="none" dirty="0"/>
          </a:p>
          <a:p>
            <a:pPr marL="0" lv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b="0" i="0" u="none" strike="noStrike" cap="none" dirty="0"/>
          </a:p>
          <a:p>
            <a:pPr marL="285750" indent="-285750">
              <a:spcAft>
                <a:spcPts val="600"/>
              </a:spcAft>
              <a:buClr>
                <a:schemeClr val="bg1"/>
              </a:buClr>
            </a:pPr>
            <a:r>
              <a:rPr lang="en-US" b="0" i="0" u="none" strike="noStrike" cap="none" dirty="0"/>
              <a:t>Netherlands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</a:pPr>
            <a:r>
              <a:rPr lang="en-US" dirty="0"/>
              <a:t>Software Developer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</a:pPr>
            <a:r>
              <a:rPr lang="en-US" b="0" i="0" u="none" strike="noStrike" cap="none" dirty="0"/>
              <a:t>Orchard Core contributor 2011-2016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</a:pPr>
            <a:r>
              <a:rPr lang="en-US" dirty="0"/>
              <a:t>Creator &amp; maintainer of Elsa Workflows since 2018</a:t>
            </a:r>
            <a:endParaRPr lang="en-US" b="0" i="0" u="none" strike="noStrike" cap="none" dirty="0"/>
          </a:p>
          <a:p>
            <a:pPr marL="285750" indent="-285750">
              <a:spcAft>
                <a:spcPts val="600"/>
              </a:spcAft>
              <a:buClr>
                <a:schemeClr val="bg1"/>
              </a:buClr>
            </a:pPr>
            <a:r>
              <a:rPr lang="en-US" b="0" i="0" u="none" strike="noStrike" cap="none" dirty="0"/>
              <a:t>Co-founder ELSA-X</a:t>
            </a:r>
          </a:p>
          <a:p>
            <a:pPr marL="0" lv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b="0" i="0" u="none" strike="noStrike" cap="none" dirty="0"/>
          </a:p>
          <a:p>
            <a:pPr marL="0" lv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hlinkClick r:id="rId3"/>
              </a:rPr>
              <a:t>https://github.com/sfmskywalker</a:t>
            </a:r>
            <a:endParaRPr lang="en-US" dirty="0"/>
          </a:p>
          <a:p>
            <a:pPr marL="0" lv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hlinkClick r:id="rId4"/>
              </a:rPr>
              <a:t>https://x.com/sfmkywalker</a:t>
            </a:r>
            <a:endParaRPr lang="en-US" dirty="0"/>
          </a:p>
          <a:p>
            <a:pPr marL="0" lv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hlinkClick r:id="rId5"/>
              </a:rPr>
              <a:t>https://www.linkedin.com/in/sfmskywalker</a:t>
            </a:r>
            <a:r>
              <a:rPr lang="en-US" dirty="0"/>
              <a:t> </a:t>
            </a:r>
          </a:p>
          <a:p>
            <a:pPr marL="0" indent="0">
              <a:spcAft>
                <a:spcPts val="600"/>
              </a:spcAft>
              <a:buClr>
                <a:srgbClr val="000000"/>
              </a:buClr>
              <a:buNone/>
            </a:pPr>
            <a:r>
              <a:rPr lang="en-US" dirty="0">
                <a:hlinkClick r:id="rId6"/>
              </a:rPr>
              <a:t>http://www.elsa-x.io</a:t>
            </a:r>
            <a:endParaRPr lang="en-US" dirty="0"/>
          </a:p>
          <a:p>
            <a:pPr marL="0" lv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dirty="0"/>
          </a:p>
        </p:txBody>
      </p:sp>
      <p:grpSp>
        <p:nvGrpSpPr>
          <p:cNvPr id="151" name="Google Shape;151;p14"/>
          <p:cNvGrpSpPr/>
          <p:nvPr/>
        </p:nvGrpSpPr>
        <p:grpSpPr>
          <a:xfrm>
            <a:off x="6565917" y="4188851"/>
            <a:ext cx="2441879" cy="664866"/>
            <a:chOff x="6139085" y="4391505"/>
            <a:chExt cx="2918815" cy="794724"/>
          </a:xfrm>
        </p:grpSpPr>
        <p:sp>
          <p:nvSpPr>
            <p:cNvPr id="152" name="Google Shape;152;p14"/>
            <p:cNvSpPr/>
            <p:nvPr/>
          </p:nvSpPr>
          <p:spPr>
            <a:xfrm>
              <a:off x="6553200" y="4516345"/>
              <a:ext cx="2504700" cy="405000"/>
            </a:xfrm>
            <a:prstGeom prst="roundRect">
              <a:avLst>
                <a:gd name="adj" fmla="val 16667"/>
              </a:avLst>
            </a:prstGeom>
            <a:solidFill>
              <a:srgbClr val="41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" name="Google Shape;153;p14"/>
            <p:cNvGrpSpPr/>
            <p:nvPr/>
          </p:nvGrpSpPr>
          <p:grpSpPr>
            <a:xfrm>
              <a:off x="8262877" y="4391505"/>
              <a:ext cx="711956" cy="654873"/>
              <a:chOff x="6754350" y="4391718"/>
              <a:chExt cx="938266" cy="935800"/>
            </a:xfrm>
          </p:grpSpPr>
          <p:sp>
            <p:nvSpPr>
              <p:cNvPr id="154" name="Google Shape;154;p14"/>
              <p:cNvSpPr/>
              <p:nvPr/>
            </p:nvSpPr>
            <p:spPr>
              <a:xfrm>
                <a:off x="6754350" y="4461225"/>
                <a:ext cx="858900" cy="7968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55" name="Google Shape;155;p1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756816" y="4391718"/>
                <a:ext cx="935800" cy="935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6" name="Google Shape;156;p14"/>
            <p:cNvSpPr txBox="1"/>
            <p:nvPr/>
          </p:nvSpPr>
          <p:spPr>
            <a:xfrm>
              <a:off x="6573764" y="4519339"/>
              <a:ext cx="175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" sz="1162" b="0" i="0" u="none" strike="noStrike" cap="none" dirty="0">
                  <a:solidFill>
                    <a:srgbClr val="FFFFFF"/>
                  </a:solidFill>
                  <a:latin typeface="Montserrat SemiBold"/>
                  <a:ea typeface="Arial"/>
                  <a:cs typeface="Arial"/>
                  <a:sym typeface="Montserrat SemiBold"/>
                </a:rPr>
                <a:t>Orchard Harvest</a:t>
              </a:r>
              <a:endParaRPr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7" name="Google Shape;157;p14"/>
            <p:cNvSpPr txBox="1"/>
            <p:nvPr/>
          </p:nvSpPr>
          <p:spPr>
            <a:xfrm>
              <a:off x="6139085" y="4847529"/>
              <a:ext cx="2152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" sz="830" b="1" i="0" u="none" strike="noStrike" cap="none">
                  <a:solidFill>
                    <a:srgbClr val="41B670"/>
                  </a:solidFill>
                  <a:latin typeface="Lato"/>
                  <a:ea typeface="Lato"/>
                  <a:cs typeface="Lato"/>
                  <a:sym typeface="Lato"/>
                </a:rPr>
                <a:t>Conference 2025</a:t>
              </a:r>
              <a:endParaRPr sz="1000" b="1">
                <a:solidFill>
                  <a:srgbClr val="41B67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8229600" y="4627502"/>
              <a:ext cx="76200" cy="228600"/>
            </a:xfrm>
            <a:prstGeom prst="rect">
              <a:avLst/>
            </a:prstGeom>
            <a:solidFill>
              <a:srgbClr val="41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person smiling for the camera&#10;&#10;AI-generated content may be incorrect.">
            <a:extLst>
              <a:ext uri="{FF2B5EF4-FFF2-40B4-BE49-F238E27FC236}">
                <a16:creationId xmlns:a16="http://schemas.microsoft.com/office/drawing/2014/main" id="{9AFCA86F-E9DC-0E4B-8DEB-CE54C576F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7456" y="1213621"/>
            <a:ext cx="922183" cy="922183"/>
          </a:xfrm>
          <a:prstGeom prst="rect">
            <a:avLst/>
          </a:prstGeom>
        </p:spPr>
      </p:pic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ECD727F8-33EA-CBAB-9233-0757AE3CED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698" y="4293292"/>
            <a:ext cx="458212" cy="4582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>
            <a:spLocks noGrp="1"/>
          </p:cNvSpPr>
          <p:nvPr>
            <p:ph type="title"/>
          </p:nvPr>
        </p:nvSpPr>
        <p:spPr>
          <a:xfrm>
            <a:off x="1043660" y="445025"/>
            <a:ext cx="7788639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lang="en-NL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291C72FF-186A-F046-D630-D861BD3C523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en" sz="900"/>
          </a:p>
        </p:txBody>
      </p:sp>
      <p:sp>
        <p:nvSpPr>
          <p:cNvPr id="164" name="Google Shape;164;p15"/>
          <p:cNvSpPr txBox="1">
            <a:spLocks noGrp="1"/>
          </p:cNvSpPr>
          <p:nvPr>
            <p:ph type="body" idx="4294967295"/>
          </p:nvPr>
        </p:nvSpPr>
        <p:spPr>
          <a:xfrm>
            <a:off x="2989267" y="1208267"/>
            <a:ext cx="5697720" cy="3264408"/>
          </a:xfrm>
        </p:spPr>
        <p:txBody>
          <a:bodyPr spcFirstLastPara="1" lIns="91425" tIns="91425" rIns="91425" bIns="91425" anchor="t" anchorCtr="0">
            <a:normAutofit/>
          </a:bodyPr>
          <a:lstStyle/>
          <a:p>
            <a:pPr marL="457200" lvl="0" indent="-317500">
              <a:spcAft>
                <a:spcPts val="600"/>
              </a:spcAft>
              <a:buClr>
                <a:schemeClr val="bg1"/>
              </a:buClr>
              <a:buSzPts val="1400"/>
              <a:buFont typeface="Arial"/>
              <a:buChar char="●"/>
            </a:pPr>
            <a:endParaRPr lang="en-US" b="0" i="0" u="none" strike="noStrike" cap="none" dirty="0">
              <a:solidFill>
                <a:schemeClr val="bg1"/>
              </a:solidFill>
            </a:endParaRPr>
          </a:p>
          <a:p>
            <a:pPr marL="457200" lvl="0" indent="-317500">
              <a:spcAft>
                <a:spcPts val="600"/>
              </a:spcAft>
              <a:buClr>
                <a:schemeClr val="bg1"/>
              </a:buClr>
              <a:buSzPts val="1400"/>
              <a:buFont typeface="Arial"/>
              <a:buChar char="●"/>
            </a:pPr>
            <a:r>
              <a:rPr lang="en-US" b="0" i="0" u="none" strike="noStrike" cap="none" dirty="0">
                <a:solidFill>
                  <a:schemeClr val="bg1"/>
                </a:solidFill>
              </a:rPr>
              <a:t>What is Elsa Workflows</a:t>
            </a:r>
          </a:p>
          <a:p>
            <a:pPr marL="457200" lvl="0" indent="-317500">
              <a:spcAft>
                <a:spcPts val="600"/>
              </a:spcAft>
              <a:buClr>
                <a:schemeClr val="bg1"/>
              </a:buClr>
              <a:buSzPts val="1400"/>
              <a:buFont typeface="Arial"/>
              <a:buChar char="●"/>
            </a:pPr>
            <a:r>
              <a:rPr lang="en-US" b="0" i="0" u="none" strike="noStrike" cap="none" dirty="0">
                <a:solidFill>
                  <a:schemeClr val="bg1"/>
                </a:solidFill>
              </a:rPr>
              <a:t>Elsa Workflows vs Orchard Workflows</a:t>
            </a:r>
          </a:p>
          <a:p>
            <a:pPr marL="457200" lvl="0" indent="-317500">
              <a:spcAft>
                <a:spcPts val="600"/>
              </a:spcAft>
              <a:buClr>
                <a:schemeClr val="bg1"/>
              </a:buClr>
              <a:buSzPts val="1400"/>
              <a:buFont typeface="Arial"/>
              <a:buChar char="●"/>
            </a:pPr>
            <a:r>
              <a:rPr lang="en-US" b="0" i="0" u="none" strike="noStrike" cap="none" dirty="0">
                <a:solidFill>
                  <a:schemeClr val="bg1"/>
                </a:solidFill>
              </a:rPr>
              <a:t>Integration Module</a:t>
            </a:r>
          </a:p>
          <a:p>
            <a:pPr marL="457200" lvl="0" indent="-317500">
              <a:spcAft>
                <a:spcPts val="600"/>
              </a:spcAft>
              <a:buClr>
                <a:schemeClr val="bg1"/>
              </a:buClr>
              <a:buSzPts val="1400"/>
              <a:buFont typeface="Arial"/>
              <a:buChar char="●"/>
            </a:pPr>
            <a:r>
              <a:rPr lang="en-US" b="0" i="0" u="none" strike="noStrike" cap="none" dirty="0">
                <a:solidFill>
                  <a:schemeClr val="bg1"/>
                </a:solidFill>
              </a:rPr>
              <a:t>Demos</a:t>
            </a:r>
          </a:p>
        </p:txBody>
      </p:sp>
      <p:grpSp>
        <p:nvGrpSpPr>
          <p:cNvPr id="2" name="Google Shape;151;p14">
            <a:extLst>
              <a:ext uri="{FF2B5EF4-FFF2-40B4-BE49-F238E27FC236}">
                <a16:creationId xmlns:a16="http://schemas.microsoft.com/office/drawing/2014/main" id="{929493BF-D402-A32F-FC31-787A3AF34151}"/>
              </a:ext>
            </a:extLst>
          </p:cNvPr>
          <p:cNvGrpSpPr/>
          <p:nvPr/>
        </p:nvGrpSpPr>
        <p:grpSpPr>
          <a:xfrm>
            <a:off x="6565917" y="4188851"/>
            <a:ext cx="2441879" cy="664866"/>
            <a:chOff x="6139085" y="4391505"/>
            <a:chExt cx="2918815" cy="794724"/>
          </a:xfrm>
        </p:grpSpPr>
        <p:sp>
          <p:nvSpPr>
            <p:cNvPr id="3" name="Google Shape;152;p14">
              <a:extLst>
                <a:ext uri="{FF2B5EF4-FFF2-40B4-BE49-F238E27FC236}">
                  <a16:creationId xmlns:a16="http://schemas.microsoft.com/office/drawing/2014/main" id="{69E04D7E-EAAF-9C2B-4015-5D62CF27EA5B}"/>
                </a:ext>
              </a:extLst>
            </p:cNvPr>
            <p:cNvSpPr/>
            <p:nvPr/>
          </p:nvSpPr>
          <p:spPr>
            <a:xfrm>
              <a:off x="6553200" y="4516345"/>
              <a:ext cx="2504700" cy="405000"/>
            </a:xfrm>
            <a:prstGeom prst="roundRect">
              <a:avLst>
                <a:gd name="adj" fmla="val 16667"/>
              </a:avLst>
            </a:prstGeom>
            <a:solidFill>
              <a:srgbClr val="41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153;p14">
              <a:extLst>
                <a:ext uri="{FF2B5EF4-FFF2-40B4-BE49-F238E27FC236}">
                  <a16:creationId xmlns:a16="http://schemas.microsoft.com/office/drawing/2014/main" id="{5EA65E67-091C-954B-7690-A9C6A0A12517}"/>
                </a:ext>
              </a:extLst>
            </p:cNvPr>
            <p:cNvGrpSpPr/>
            <p:nvPr/>
          </p:nvGrpSpPr>
          <p:grpSpPr>
            <a:xfrm>
              <a:off x="8262877" y="4391505"/>
              <a:ext cx="711956" cy="654873"/>
              <a:chOff x="6754350" y="4391718"/>
              <a:chExt cx="938266" cy="935800"/>
            </a:xfrm>
          </p:grpSpPr>
          <p:sp>
            <p:nvSpPr>
              <p:cNvPr id="9" name="Google Shape;154;p14">
                <a:extLst>
                  <a:ext uri="{FF2B5EF4-FFF2-40B4-BE49-F238E27FC236}">
                    <a16:creationId xmlns:a16="http://schemas.microsoft.com/office/drawing/2014/main" id="{283A09DD-7691-981F-2ADE-F42D9ADB36F2}"/>
                  </a:ext>
                </a:extLst>
              </p:cNvPr>
              <p:cNvSpPr/>
              <p:nvPr/>
            </p:nvSpPr>
            <p:spPr>
              <a:xfrm>
                <a:off x="6754350" y="4461225"/>
                <a:ext cx="858900" cy="7968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0" name="Google Shape;155;p14">
                <a:extLst>
                  <a:ext uri="{FF2B5EF4-FFF2-40B4-BE49-F238E27FC236}">
                    <a16:creationId xmlns:a16="http://schemas.microsoft.com/office/drawing/2014/main" id="{165086EF-5485-2CFC-7651-FDBF4DB02B8A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756816" y="4391718"/>
                <a:ext cx="935800" cy="935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" name="Google Shape;156;p14">
              <a:extLst>
                <a:ext uri="{FF2B5EF4-FFF2-40B4-BE49-F238E27FC236}">
                  <a16:creationId xmlns:a16="http://schemas.microsoft.com/office/drawing/2014/main" id="{43598FC7-E3D4-04B2-9477-F64BFA309EA7}"/>
                </a:ext>
              </a:extLst>
            </p:cNvPr>
            <p:cNvSpPr txBox="1"/>
            <p:nvPr/>
          </p:nvSpPr>
          <p:spPr>
            <a:xfrm>
              <a:off x="6573764" y="4519339"/>
              <a:ext cx="175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" sz="1162" b="0" i="0" u="none" strike="noStrike" cap="none" dirty="0">
                  <a:solidFill>
                    <a:srgbClr val="FFFFFF"/>
                  </a:solidFill>
                  <a:latin typeface="Montserrat SemiBold"/>
                  <a:ea typeface="Arial"/>
                  <a:cs typeface="Arial"/>
                  <a:sym typeface="Montserrat SemiBold"/>
                </a:rPr>
                <a:t>Orchard Harvest</a:t>
              </a:r>
              <a:endParaRPr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" name="Google Shape;157;p14">
              <a:extLst>
                <a:ext uri="{FF2B5EF4-FFF2-40B4-BE49-F238E27FC236}">
                  <a16:creationId xmlns:a16="http://schemas.microsoft.com/office/drawing/2014/main" id="{C04F4D77-7904-5758-C498-9E318A08D778}"/>
                </a:ext>
              </a:extLst>
            </p:cNvPr>
            <p:cNvSpPr txBox="1"/>
            <p:nvPr/>
          </p:nvSpPr>
          <p:spPr>
            <a:xfrm>
              <a:off x="6139085" y="4847529"/>
              <a:ext cx="2152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" sz="830" b="1" i="0" u="none" strike="noStrike" cap="none">
                  <a:solidFill>
                    <a:srgbClr val="41B670"/>
                  </a:solidFill>
                  <a:latin typeface="Lato"/>
                  <a:ea typeface="Lato"/>
                  <a:cs typeface="Lato"/>
                  <a:sym typeface="Lato"/>
                </a:rPr>
                <a:t>Conference 2025</a:t>
              </a:r>
              <a:endParaRPr sz="1000" b="1">
                <a:solidFill>
                  <a:srgbClr val="41B67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" name="Google Shape;158;p14">
              <a:extLst>
                <a:ext uri="{FF2B5EF4-FFF2-40B4-BE49-F238E27FC236}">
                  <a16:creationId xmlns:a16="http://schemas.microsoft.com/office/drawing/2014/main" id="{1E99F7A2-1F02-4C5B-185F-C55BCC90CEE5}"/>
                </a:ext>
              </a:extLst>
            </p:cNvPr>
            <p:cNvSpPr/>
            <p:nvPr/>
          </p:nvSpPr>
          <p:spPr>
            <a:xfrm>
              <a:off x="8229600" y="4627502"/>
              <a:ext cx="76200" cy="228600"/>
            </a:xfrm>
            <a:prstGeom prst="rect">
              <a:avLst/>
            </a:prstGeom>
            <a:solidFill>
              <a:srgbClr val="41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 descr="A blue and white logo&#10;&#10;AI-generated content may be incorrect.">
            <a:extLst>
              <a:ext uri="{FF2B5EF4-FFF2-40B4-BE49-F238E27FC236}">
                <a16:creationId xmlns:a16="http://schemas.microsoft.com/office/drawing/2014/main" id="{FE07B7A1-F433-7D3D-0EBB-9BB6766AD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98" y="4293292"/>
            <a:ext cx="458212" cy="4582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/>
          <p:cNvSpPr txBox="1">
            <a:spLocks noGrp="1"/>
          </p:cNvSpPr>
          <p:nvPr>
            <p:ph type="title"/>
          </p:nvPr>
        </p:nvSpPr>
        <p:spPr>
          <a:xfrm>
            <a:off x="1048448" y="445025"/>
            <a:ext cx="7783852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Elsa Workflows</a:t>
            </a:r>
            <a:endParaRPr lang="en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9EAD94-D4D3-047B-7596-97B7715CCE0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en" sz="900"/>
          </a:p>
        </p:txBody>
      </p:sp>
      <p:sp>
        <p:nvSpPr>
          <p:cNvPr id="178" name="Google Shape;178;p16"/>
          <p:cNvSpPr txBox="1">
            <a:spLocks noGrp="1"/>
          </p:cNvSpPr>
          <p:nvPr>
            <p:ph type="body" idx="4294967295"/>
          </p:nvPr>
        </p:nvSpPr>
        <p:spPr>
          <a:xfrm>
            <a:off x="3134580" y="1487096"/>
            <a:ext cx="5697720" cy="3264408"/>
          </a:xfrm>
        </p:spPr>
        <p:txBody>
          <a:bodyPr spcFirstLastPara="1" lIns="91425" tIns="91425" rIns="91425" bIns="91425" anchor="t" anchorCtr="0">
            <a:normAutofit/>
          </a:bodyPr>
          <a:lstStyle/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b="0" i="0" u="none" strike="noStrike" cap="none" dirty="0"/>
              <a:t>A set of NuGet packages for building workflow engines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Open Source + MIT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Offshoot of Orchard Core Workflows</a:t>
            </a:r>
          </a:p>
        </p:txBody>
      </p:sp>
      <p:grpSp>
        <p:nvGrpSpPr>
          <p:cNvPr id="2" name="Google Shape;151;p14">
            <a:extLst>
              <a:ext uri="{FF2B5EF4-FFF2-40B4-BE49-F238E27FC236}">
                <a16:creationId xmlns:a16="http://schemas.microsoft.com/office/drawing/2014/main" id="{A1651822-0474-2FE9-66D8-6F7C590BB097}"/>
              </a:ext>
            </a:extLst>
          </p:cNvPr>
          <p:cNvGrpSpPr/>
          <p:nvPr/>
        </p:nvGrpSpPr>
        <p:grpSpPr>
          <a:xfrm>
            <a:off x="6565917" y="4188851"/>
            <a:ext cx="2441879" cy="664866"/>
            <a:chOff x="6139085" y="4391505"/>
            <a:chExt cx="2918815" cy="794724"/>
          </a:xfrm>
        </p:grpSpPr>
        <p:sp>
          <p:nvSpPr>
            <p:cNvPr id="4" name="Google Shape;152;p14">
              <a:extLst>
                <a:ext uri="{FF2B5EF4-FFF2-40B4-BE49-F238E27FC236}">
                  <a16:creationId xmlns:a16="http://schemas.microsoft.com/office/drawing/2014/main" id="{9EF7A705-D77F-F8FA-BB55-6409DF17CA46}"/>
                </a:ext>
              </a:extLst>
            </p:cNvPr>
            <p:cNvSpPr/>
            <p:nvPr/>
          </p:nvSpPr>
          <p:spPr>
            <a:xfrm>
              <a:off x="6553200" y="4516345"/>
              <a:ext cx="2504700" cy="405000"/>
            </a:xfrm>
            <a:prstGeom prst="roundRect">
              <a:avLst>
                <a:gd name="adj" fmla="val 16667"/>
              </a:avLst>
            </a:prstGeom>
            <a:solidFill>
              <a:srgbClr val="41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153;p14">
              <a:extLst>
                <a:ext uri="{FF2B5EF4-FFF2-40B4-BE49-F238E27FC236}">
                  <a16:creationId xmlns:a16="http://schemas.microsoft.com/office/drawing/2014/main" id="{839F9926-CCA3-0EF5-6F73-06C8FF7AC28E}"/>
                </a:ext>
              </a:extLst>
            </p:cNvPr>
            <p:cNvGrpSpPr/>
            <p:nvPr/>
          </p:nvGrpSpPr>
          <p:grpSpPr>
            <a:xfrm>
              <a:off x="8262877" y="4391505"/>
              <a:ext cx="711956" cy="654873"/>
              <a:chOff x="6754350" y="4391718"/>
              <a:chExt cx="938266" cy="935800"/>
            </a:xfrm>
          </p:grpSpPr>
          <p:sp>
            <p:nvSpPr>
              <p:cNvPr id="9" name="Google Shape;154;p14">
                <a:extLst>
                  <a:ext uri="{FF2B5EF4-FFF2-40B4-BE49-F238E27FC236}">
                    <a16:creationId xmlns:a16="http://schemas.microsoft.com/office/drawing/2014/main" id="{14DFF206-2748-B945-2832-254EDA6F038B}"/>
                  </a:ext>
                </a:extLst>
              </p:cNvPr>
              <p:cNvSpPr/>
              <p:nvPr/>
            </p:nvSpPr>
            <p:spPr>
              <a:xfrm>
                <a:off x="6754350" y="4461225"/>
                <a:ext cx="858900" cy="7968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0" name="Google Shape;155;p14">
                <a:extLst>
                  <a:ext uri="{FF2B5EF4-FFF2-40B4-BE49-F238E27FC236}">
                    <a16:creationId xmlns:a16="http://schemas.microsoft.com/office/drawing/2014/main" id="{55DFA8E9-0DE2-0963-47ED-34B5C6E65553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756816" y="4391718"/>
                <a:ext cx="935800" cy="935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" name="Google Shape;156;p14">
              <a:extLst>
                <a:ext uri="{FF2B5EF4-FFF2-40B4-BE49-F238E27FC236}">
                  <a16:creationId xmlns:a16="http://schemas.microsoft.com/office/drawing/2014/main" id="{2F156548-7631-7CFD-D597-7788F5D4098D}"/>
                </a:ext>
              </a:extLst>
            </p:cNvPr>
            <p:cNvSpPr txBox="1"/>
            <p:nvPr/>
          </p:nvSpPr>
          <p:spPr>
            <a:xfrm>
              <a:off x="6573764" y="4519339"/>
              <a:ext cx="175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" sz="1162" b="0" i="0" u="none" strike="noStrike" cap="none" dirty="0">
                  <a:solidFill>
                    <a:srgbClr val="FFFFFF"/>
                  </a:solidFill>
                  <a:latin typeface="Montserrat SemiBold"/>
                  <a:ea typeface="Arial"/>
                  <a:cs typeface="Arial"/>
                  <a:sym typeface="Montserrat SemiBold"/>
                </a:rPr>
                <a:t>Orchard Harvest</a:t>
              </a:r>
              <a:endParaRPr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" name="Google Shape;157;p14">
              <a:extLst>
                <a:ext uri="{FF2B5EF4-FFF2-40B4-BE49-F238E27FC236}">
                  <a16:creationId xmlns:a16="http://schemas.microsoft.com/office/drawing/2014/main" id="{697DD157-C46D-7914-E5A3-3CC49CD1B47F}"/>
                </a:ext>
              </a:extLst>
            </p:cNvPr>
            <p:cNvSpPr txBox="1"/>
            <p:nvPr/>
          </p:nvSpPr>
          <p:spPr>
            <a:xfrm>
              <a:off x="6139085" y="4847529"/>
              <a:ext cx="2152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" sz="830" b="1" i="0" u="none" strike="noStrike" cap="none">
                  <a:solidFill>
                    <a:srgbClr val="41B670"/>
                  </a:solidFill>
                  <a:latin typeface="Lato"/>
                  <a:ea typeface="Lato"/>
                  <a:cs typeface="Lato"/>
                  <a:sym typeface="Lato"/>
                </a:rPr>
                <a:t>Conference 2025</a:t>
              </a:r>
              <a:endParaRPr sz="1000" b="1">
                <a:solidFill>
                  <a:srgbClr val="41B67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" name="Google Shape;158;p14">
              <a:extLst>
                <a:ext uri="{FF2B5EF4-FFF2-40B4-BE49-F238E27FC236}">
                  <a16:creationId xmlns:a16="http://schemas.microsoft.com/office/drawing/2014/main" id="{A2CB053E-81A6-428C-726E-1F402662BCB0}"/>
                </a:ext>
              </a:extLst>
            </p:cNvPr>
            <p:cNvSpPr/>
            <p:nvPr/>
          </p:nvSpPr>
          <p:spPr>
            <a:xfrm>
              <a:off x="8229600" y="4627502"/>
              <a:ext cx="76200" cy="228600"/>
            </a:xfrm>
            <a:prstGeom prst="rect">
              <a:avLst/>
            </a:prstGeom>
            <a:solidFill>
              <a:srgbClr val="41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 descr="A blue and white logo&#10;&#10;AI-generated content may be incorrect.">
            <a:extLst>
              <a:ext uri="{FF2B5EF4-FFF2-40B4-BE49-F238E27FC236}">
                <a16:creationId xmlns:a16="http://schemas.microsoft.com/office/drawing/2014/main" id="{DD71EF81-D8E3-0D46-4ADE-CBF1319CC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98" y="4293292"/>
            <a:ext cx="458212" cy="4582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29509-0485-D82E-0D3E-F9BCD4EBA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456" y="2630215"/>
            <a:ext cx="5063909" cy="14245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>
          <a:extLst>
            <a:ext uri="{FF2B5EF4-FFF2-40B4-BE49-F238E27FC236}">
              <a16:creationId xmlns:a16="http://schemas.microsoft.com/office/drawing/2014/main" id="{98428F36-F24D-6826-8114-0E6682D00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>
            <a:extLst>
              <a:ext uri="{FF2B5EF4-FFF2-40B4-BE49-F238E27FC236}">
                <a16:creationId xmlns:a16="http://schemas.microsoft.com/office/drawing/2014/main" id="{63628A13-AC87-A1EC-9F65-8953BED76A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3660" y="445025"/>
            <a:ext cx="7788639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Orchard/Elsa Workflows Similarities</a:t>
            </a:r>
            <a:endParaRPr lang="en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E692A-57BE-65DE-1233-43851099C39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en" sz="900"/>
          </a:p>
        </p:txBody>
      </p:sp>
      <p:sp>
        <p:nvSpPr>
          <p:cNvPr id="178" name="Google Shape;178;p16">
            <a:extLst>
              <a:ext uri="{FF2B5EF4-FFF2-40B4-BE49-F238E27FC236}">
                <a16:creationId xmlns:a16="http://schemas.microsoft.com/office/drawing/2014/main" id="{E35C198F-B13B-2015-A963-B2004CA768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34579" y="1208225"/>
            <a:ext cx="5697720" cy="3264408"/>
          </a:xfrm>
        </p:spPr>
        <p:txBody>
          <a:bodyPr spcFirstLastPara="1" lIns="91425" tIns="91425" rIns="91425" bIns="91425" anchor="t" anchorCtr="0">
            <a:normAutofit/>
          </a:bodyPr>
          <a:lstStyle/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b="0" i="0" u="none" strike="noStrike" cap="none" dirty="0"/>
              <a:t>Short + long running workflows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Extensible 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Web based designer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b="0" i="0" u="none" strike="noStrike" cap="none" dirty="0"/>
              <a:t>.NET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Awesome</a:t>
            </a:r>
            <a:endParaRPr lang="en-US" b="0" i="0" u="none" strike="noStrike" cap="none" dirty="0"/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endParaRPr lang="en-US" b="0" i="0" u="none" strike="noStrike" cap="none" dirty="0"/>
          </a:p>
        </p:txBody>
      </p:sp>
      <p:grpSp>
        <p:nvGrpSpPr>
          <p:cNvPr id="179" name="Google Shape;179;p16">
            <a:extLst>
              <a:ext uri="{FF2B5EF4-FFF2-40B4-BE49-F238E27FC236}">
                <a16:creationId xmlns:a16="http://schemas.microsoft.com/office/drawing/2014/main" id="{A130AE73-03FF-EE98-43C3-8395573B5641}"/>
              </a:ext>
            </a:extLst>
          </p:cNvPr>
          <p:cNvGrpSpPr/>
          <p:nvPr/>
        </p:nvGrpSpPr>
        <p:grpSpPr>
          <a:xfrm>
            <a:off x="6579279" y="4140200"/>
            <a:ext cx="2441879" cy="664866"/>
            <a:chOff x="6139085" y="4391505"/>
            <a:chExt cx="2918815" cy="794724"/>
          </a:xfrm>
        </p:grpSpPr>
        <p:sp>
          <p:nvSpPr>
            <p:cNvPr id="180" name="Google Shape;180;p16">
              <a:extLst>
                <a:ext uri="{FF2B5EF4-FFF2-40B4-BE49-F238E27FC236}">
                  <a16:creationId xmlns:a16="http://schemas.microsoft.com/office/drawing/2014/main" id="{E9FE0839-922A-752C-6550-B10CA6E608A1}"/>
                </a:ext>
              </a:extLst>
            </p:cNvPr>
            <p:cNvSpPr/>
            <p:nvPr/>
          </p:nvSpPr>
          <p:spPr>
            <a:xfrm>
              <a:off x="6553200" y="4516345"/>
              <a:ext cx="2504700" cy="405000"/>
            </a:xfrm>
            <a:prstGeom prst="roundRect">
              <a:avLst>
                <a:gd name="adj" fmla="val 16667"/>
              </a:avLst>
            </a:prstGeom>
            <a:solidFill>
              <a:srgbClr val="41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16">
              <a:extLst>
                <a:ext uri="{FF2B5EF4-FFF2-40B4-BE49-F238E27FC236}">
                  <a16:creationId xmlns:a16="http://schemas.microsoft.com/office/drawing/2014/main" id="{CD67A228-9C20-8843-1EC4-85984268E506}"/>
                </a:ext>
              </a:extLst>
            </p:cNvPr>
            <p:cNvGrpSpPr/>
            <p:nvPr/>
          </p:nvGrpSpPr>
          <p:grpSpPr>
            <a:xfrm>
              <a:off x="8262877" y="4391505"/>
              <a:ext cx="711956" cy="654873"/>
              <a:chOff x="6754350" y="4391718"/>
              <a:chExt cx="938266" cy="935800"/>
            </a:xfrm>
          </p:grpSpPr>
          <p:sp>
            <p:nvSpPr>
              <p:cNvPr id="182" name="Google Shape;182;p16">
                <a:extLst>
                  <a:ext uri="{FF2B5EF4-FFF2-40B4-BE49-F238E27FC236}">
                    <a16:creationId xmlns:a16="http://schemas.microsoft.com/office/drawing/2014/main" id="{36E08B31-4C05-B740-4686-75806EA9AD83}"/>
                  </a:ext>
                </a:extLst>
              </p:cNvPr>
              <p:cNvSpPr/>
              <p:nvPr/>
            </p:nvSpPr>
            <p:spPr>
              <a:xfrm>
                <a:off x="6754350" y="4461225"/>
                <a:ext cx="858900" cy="7968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83" name="Google Shape;183;p16">
                <a:extLst>
                  <a:ext uri="{FF2B5EF4-FFF2-40B4-BE49-F238E27FC236}">
                    <a16:creationId xmlns:a16="http://schemas.microsoft.com/office/drawing/2014/main" id="{0D31EFE8-1C39-0842-61D2-3D2BB79EF94D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756816" y="4391718"/>
                <a:ext cx="935800" cy="935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4" name="Google Shape;184;p16">
              <a:extLst>
                <a:ext uri="{FF2B5EF4-FFF2-40B4-BE49-F238E27FC236}">
                  <a16:creationId xmlns:a16="http://schemas.microsoft.com/office/drawing/2014/main" id="{8147F7F6-C0F9-AD1D-D95B-A8E42DA4D32F}"/>
                </a:ext>
              </a:extLst>
            </p:cNvPr>
            <p:cNvSpPr txBox="1"/>
            <p:nvPr/>
          </p:nvSpPr>
          <p:spPr>
            <a:xfrm>
              <a:off x="6573764" y="4519339"/>
              <a:ext cx="175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" sz="1162" b="0" i="0" u="none" strike="noStrike" cap="none" dirty="0">
                  <a:solidFill>
                    <a:srgbClr val="FFFFFF"/>
                  </a:solidFill>
                  <a:latin typeface="Montserrat SemiBold"/>
                  <a:ea typeface="Arial"/>
                  <a:cs typeface="Arial"/>
                  <a:sym typeface="Montserrat SemiBold"/>
                </a:rPr>
                <a:t>Orchard Harvest</a:t>
              </a:r>
              <a:endParaRPr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5" name="Google Shape;185;p16">
              <a:extLst>
                <a:ext uri="{FF2B5EF4-FFF2-40B4-BE49-F238E27FC236}">
                  <a16:creationId xmlns:a16="http://schemas.microsoft.com/office/drawing/2014/main" id="{3036EA81-A54F-396E-7A78-7439AC93FE7B}"/>
                </a:ext>
              </a:extLst>
            </p:cNvPr>
            <p:cNvSpPr txBox="1"/>
            <p:nvPr/>
          </p:nvSpPr>
          <p:spPr>
            <a:xfrm>
              <a:off x="6139085" y="4847529"/>
              <a:ext cx="2152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" sz="830" b="1" i="0" u="none" strike="noStrike" cap="none">
                  <a:solidFill>
                    <a:srgbClr val="41B670"/>
                  </a:solidFill>
                  <a:latin typeface="Lato"/>
                  <a:ea typeface="Lato"/>
                  <a:cs typeface="Lato"/>
                  <a:sym typeface="Lato"/>
                </a:rPr>
                <a:t>Conference 2025</a:t>
              </a:r>
              <a:endParaRPr sz="1000" b="1">
                <a:solidFill>
                  <a:srgbClr val="41B67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6" name="Google Shape;186;p16">
              <a:extLst>
                <a:ext uri="{FF2B5EF4-FFF2-40B4-BE49-F238E27FC236}">
                  <a16:creationId xmlns:a16="http://schemas.microsoft.com/office/drawing/2014/main" id="{7B06CBCC-2799-19EC-58C9-91041F01F717}"/>
                </a:ext>
              </a:extLst>
            </p:cNvPr>
            <p:cNvSpPr/>
            <p:nvPr/>
          </p:nvSpPr>
          <p:spPr>
            <a:xfrm>
              <a:off x="8229600" y="4627502"/>
              <a:ext cx="76200" cy="228600"/>
            </a:xfrm>
            <a:prstGeom prst="rect">
              <a:avLst/>
            </a:prstGeom>
            <a:solidFill>
              <a:srgbClr val="41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108AB9D1-CDFA-3909-4036-591582DC3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98" y="4293292"/>
            <a:ext cx="458212" cy="458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DF7522-8631-B578-7D5B-89D709168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698" y="3091494"/>
            <a:ext cx="3376778" cy="714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79D61A-44E9-2071-1EA1-7C94A145D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4624" y="3101202"/>
            <a:ext cx="4007040" cy="71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86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>
          <a:extLst>
            <a:ext uri="{FF2B5EF4-FFF2-40B4-BE49-F238E27FC236}">
              <a16:creationId xmlns:a16="http://schemas.microsoft.com/office/drawing/2014/main" id="{7037CA16-82FF-7247-E19E-5A102E4A8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>
            <a:extLst>
              <a:ext uri="{FF2B5EF4-FFF2-40B4-BE49-F238E27FC236}">
                <a16:creationId xmlns:a16="http://schemas.microsoft.com/office/drawing/2014/main" id="{65F32BA1-C9CF-2533-10FF-956F7F692D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3660" y="445025"/>
            <a:ext cx="7788639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en" dirty="0"/>
              <a:t>Orchard/Elsa Workflows Differences</a:t>
            </a:r>
            <a:endParaRPr lang="en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EC0B1B-35C8-FECA-5E0F-0DA14943A1F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en" sz="900"/>
          </a:p>
        </p:txBody>
      </p:sp>
      <p:sp>
        <p:nvSpPr>
          <p:cNvPr id="178" name="Google Shape;178;p16">
            <a:extLst>
              <a:ext uri="{FF2B5EF4-FFF2-40B4-BE49-F238E27FC236}">
                <a16:creationId xmlns:a16="http://schemas.microsoft.com/office/drawing/2014/main" id="{914EFF38-2785-ADFC-4671-DD36864A62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51854" y="1167419"/>
            <a:ext cx="5697720" cy="3264408"/>
          </a:xfrm>
        </p:spPr>
        <p:txBody>
          <a:bodyPr spcFirstLastPara="1" lIns="91425" tIns="91425" rIns="91425" bIns="91425" anchor="t" anchorCtr="0">
            <a:normAutofit fontScale="85000" lnSpcReduction="20000"/>
          </a:bodyPr>
          <a:lstStyle/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Standalone workflow engine and framework</a:t>
            </a:r>
          </a:p>
          <a:p>
            <a:pPr marL="742950" lvl="1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Reuse in </a:t>
            </a:r>
            <a:r>
              <a:rPr lang="en-US" i="1" dirty="0"/>
              <a:t>any </a:t>
            </a:r>
            <a:r>
              <a:rPr lang="en-US" dirty="0"/>
              <a:t>.NET app</a:t>
            </a:r>
          </a:p>
          <a:p>
            <a:pPr marL="742950" lvl="1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GB" dirty="0"/>
              <a:t>Focus on being an </a:t>
            </a:r>
            <a:r>
              <a:rPr lang="en-GB" b="1" dirty="0"/>
              <a:t>embeddable workflow runtime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Composable Activity Architecture</a:t>
            </a:r>
          </a:p>
          <a:p>
            <a:pPr marL="742950" lvl="1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Activity within Activity</a:t>
            </a:r>
          </a:p>
          <a:p>
            <a:pPr marL="742950" lvl="1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Reusable Workflows as Activities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Dynamic Activities from Sources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Dynamic Expressions for any input</a:t>
            </a:r>
          </a:p>
          <a:p>
            <a:pPr marL="742950" lvl="1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JavaScript, C#, Python, Liquid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Code-first Workflows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Workflows from any source (DB, Azure, custom)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Versioned Workflows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Concurrent &amp; Distributed Activity Execution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BD99EC-F938-F3D0-FDA9-F5916B8BD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255" y="1771456"/>
            <a:ext cx="3645665" cy="1768105"/>
          </a:xfrm>
          <a:prstGeom prst="rect">
            <a:avLst/>
          </a:prstGeom>
        </p:spPr>
      </p:pic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D4218179-C593-6EB1-D693-28D69991F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98" y="4293292"/>
            <a:ext cx="458212" cy="458212"/>
          </a:xfrm>
          <a:prstGeom prst="rect">
            <a:avLst/>
          </a:prstGeom>
        </p:spPr>
      </p:pic>
      <p:grpSp>
        <p:nvGrpSpPr>
          <p:cNvPr id="6" name="Google Shape;151;p14">
            <a:extLst>
              <a:ext uri="{FF2B5EF4-FFF2-40B4-BE49-F238E27FC236}">
                <a16:creationId xmlns:a16="http://schemas.microsoft.com/office/drawing/2014/main" id="{D756BB9B-0950-147E-A343-A3DE8836851D}"/>
              </a:ext>
            </a:extLst>
          </p:cNvPr>
          <p:cNvGrpSpPr/>
          <p:nvPr/>
        </p:nvGrpSpPr>
        <p:grpSpPr>
          <a:xfrm>
            <a:off x="6565917" y="4188851"/>
            <a:ext cx="2441879" cy="664866"/>
            <a:chOff x="6139085" y="4391505"/>
            <a:chExt cx="2918815" cy="794724"/>
          </a:xfrm>
        </p:grpSpPr>
        <p:sp>
          <p:nvSpPr>
            <p:cNvPr id="7" name="Google Shape;152;p14">
              <a:extLst>
                <a:ext uri="{FF2B5EF4-FFF2-40B4-BE49-F238E27FC236}">
                  <a16:creationId xmlns:a16="http://schemas.microsoft.com/office/drawing/2014/main" id="{E81B5C86-6B10-C5DD-5821-2648E9F7A1E2}"/>
                </a:ext>
              </a:extLst>
            </p:cNvPr>
            <p:cNvSpPr/>
            <p:nvPr/>
          </p:nvSpPr>
          <p:spPr>
            <a:xfrm>
              <a:off x="6553200" y="4516345"/>
              <a:ext cx="2504700" cy="405000"/>
            </a:xfrm>
            <a:prstGeom prst="roundRect">
              <a:avLst>
                <a:gd name="adj" fmla="val 16667"/>
              </a:avLst>
            </a:prstGeom>
            <a:solidFill>
              <a:srgbClr val="41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153;p14">
              <a:extLst>
                <a:ext uri="{FF2B5EF4-FFF2-40B4-BE49-F238E27FC236}">
                  <a16:creationId xmlns:a16="http://schemas.microsoft.com/office/drawing/2014/main" id="{D9FC7F7C-3853-9345-A4B0-84009DA2FD56}"/>
                </a:ext>
              </a:extLst>
            </p:cNvPr>
            <p:cNvGrpSpPr/>
            <p:nvPr/>
          </p:nvGrpSpPr>
          <p:grpSpPr>
            <a:xfrm>
              <a:off x="8262877" y="4391505"/>
              <a:ext cx="711956" cy="654873"/>
              <a:chOff x="6754350" y="4391718"/>
              <a:chExt cx="938266" cy="935800"/>
            </a:xfrm>
          </p:grpSpPr>
          <p:sp>
            <p:nvSpPr>
              <p:cNvPr id="12" name="Google Shape;154;p14">
                <a:extLst>
                  <a:ext uri="{FF2B5EF4-FFF2-40B4-BE49-F238E27FC236}">
                    <a16:creationId xmlns:a16="http://schemas.microsoft.com/office/drawing/2014/main" id="{A9AE8891-3022-852E-6FA0-B952C14F5C48}"/>
                  </a:ext>
                </a:extLst>
              </p:cNvPr>
              <p:cNvSpPr/>
              <p:nvPr/>
            </p:nvSpPr>
            <p:spPr>
              <a:xfrm>
                <a:off x="6754350" y="4461225"/>
                <a:ext cx="858900" cy="7968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3" name="Google Shape;155;p14">
                <a:extLst>
                  <a:ext uri="{FF2B5EF4-FFF2-40B4-BE49-F238E27FC236}">
                    <a16:creationId xmlns:a16="http://schemas.microsoft.com/office/drawing/2014/main" id="{AA40F677-9B31-53C3-766A-E5D13DA6B01C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756816" y="4391718"/>
                <a:ext cx="935800" cy="935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" name="Google Shape;156;p14">
              <a:extLst>
                <a:ext uri="{FF2B5EF4-FFF2-40B4-BE49-F238E27FC236}">
                  <a16:creationId xmlns:a16="http://schemas.microsoft.com/office/drawing/2014/main" id="{172CD968-06F6-81C6-BC48-E5790C7A0FA1}"/>
                </a:ext>
              </a:extLst>
            </p:cNvPr>
            <p:cNvSpPr txBox="1"/>
            <p:nvPr/>
          </p:nvSpPr>
          <p:spPr>
            <a:xfrm>
              <a:off x="6573764" y="4519339"/>
              <a:ext cx="175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" sz="1162" b="0" i="0" u="none" strike="noStrike" cap="none" dirty="0">
                  <a:solidFill>
                    <a:srgbClr val="FFFFFF"/>
                  </a:solidFill>
                  <a:latin typeface="Montserrat SemiBold"/>
                  <a:ea typeface="Arial"/>
                  <a:cs typeface="Arial"/>
                  <a:sym typeface="Montserrat SemiBold"/>
                </a:rPr>
                <a:t>Orchard Harvest</a:t>
              </a:r>
              <a:endParaRPr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" name="Google Shape;157;p14">
              <a:extLst>
                <a:ext uri="{FF2B5EF4-FFF2-40B4-BE49-F238E27FC236}">
                  <a16:creationId xmlns:a16="http://schemas.microsoft.com/office/drawing/2014/main" id="{5ECF95ED-12B1-72B9-AA77-E11F0F4BD180}"/>
                </a:ext>
              </a:extLst>
            </p:cNvPr>
            <p:cNvSpPr txBox="1"/>
            <p:nvPr/>
          </p:nvSpPr>
          <p:spPr>
            <a:xfrm>
              <a:off x="6139085" y="4847529"/>
              <a:ext cx="2152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" sz="830" b="1" i="0" u="none" strike="noStrike" cap="none">
                  <a:solidFill>
                    <a:srgbClr val="41B670"/>
                  </a:solidFill>
                  <a:latin typeface="Lato"/>
                  <a:ea typeface="Lato"/>
                  <a:cs typeface="Lato"/>
                  <a:sym typeface="Lato"/>
                </a:rPr>
                <a:t>Conference 2025</a:t>
              </a:r>
              <a:endParaRPr sz="1000" b="1">
                <a:solidFill>
                  <a:srgbClr val="41B67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" name="Google Shape;158;p14">
              <a:extLst>
                <a:ext uri="{FF2B5EF4-FFF2-40B4-BE49-F238E27FC236}">
                  <a16:creationId xmlns:a16="http://schemas.microsoft.com/office/drawing/2014/main" id="{09D5B1E1-B852-25DA-0DC4-63554C6721F1}"/>
                </a:ext>
              </a:extLst>
            </p:cNvPr>
            <p:cNvSpPr/>
            <p:nvPr/>
          </p:nvSpPr>
          <p:spPr>
            <a:xfrm>
              <a:off x="8229600" y="4627502"/>
              <a:ext cx="76200" cy="228600"/>
            </a:xfrm>
            <a:prstGeom prst="rect">
              <a:avLst/>
            </a:prstGeom>
            <a:solidFill>
              <a:srgbClr val="41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38702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>
          <a:extLst>
            <a:ext uri="{FF2B5EF4-FFF2-40B4-BE49-F238E27FC236}">
              <a16:creationId xmlns:a16="http://schemas.microsoft.com/office/drawing/2014/main" id="{DD95EBD3-C66E-C20D-EA7E-733387F3B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>
            <a:extLst>
              <a:ext uri="{FF2B5EF4-FFF2-40B4-BE49-F238E27FC236}">
                <a16:creationId xmlns:a16="http://schemas.microsoft.com/office/drawing/2014/main" id="{389E903D-1EE1-E13D-E564-2DCCB30B19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3660" y="445025"/>
            <a:ext cx="7788639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en" dirty="0"/>
              <a:t>Orchard/Elsa Workflows</a:t>
            </a:r>
            <a:endParaRPr lang="en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39D42E-D745-447A-A198-9A60AB74DF8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en" sz="9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DAA074-B8AF-71E6-D79D-2248E761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869" y="2489465"/>
            <a:ext cx="3767332" cy="1585419"/>
          </a:xfrm>
          <a:prstGeom prst="rect">
            <a:avLst/>
          </a:prstGeom>
        </p:spPr>
      </p:pic>
      <p:grpSp>
        <p:nvGrpSpPr>
          <p:cNvPr id="2" name="Google Shape;151;p14">
            <a:extLst>
              <a:ext uri="{FF2B5EF4-FFF2-40B4-BE49-F238E27FC236}">
                <a16:creationId xmlns:a16="http://schemas.microsoft.com/office/drawing/2014/main" id="{4A7C7D9A-D795-1D8A-9FB7-B7C99C379CA9}"/>
              </a:ext>
            </a:extLst>
          </p:cNvPr>
          <p:cNvGrpSpPr/>
          <p:nvPr/>
        </p:nvGrpSpPr>
        <p:grpSpPr>
          <a:xfrm>
            <a:off x="6565917" y="4188851"/>
            <a:ext cx="2441879" cy="664866"/>
            <a:chOff x="6139085" y="4391505"/>
            <a:chExt cx="2918815" cy="794724"/>
          </a:xfrm>
        </p:grpSpPr>
        <p:sp>
          <p:nvSpPr>
            <p:cNvPr id="4" name="Google Shape;152;p14">
              <a:extLst>
                <a:ext uri="{FF2B5EF4-FFF2-40B4-BE49-F238E27FC236}">
                  <a16:creationId xmlns:a16="http://schemas.microsoft.com/office/drawing/2014/main" id="{7C652910-0DAB-839F-2C13-3DA05DEBA802}"/>
                </a:ext>
              </a:extLst>
            </p:cNvPr>
            <p:cNvSpPr/>
            <p:nvPr/>
          </p:nvSpPr>
          <p:spPr>
            <a:xfrm>
              <a:off x="6553200" y="4516345"/>
              <a:ext cx="2504700" cy="405000"/>
            </a:xfrm>
            <a:prstGeom prst="roundRect">
              <a:avLst>
                <a:gd name="adj" fmla="val 16667"/>
              </a:avLst>
            </a:prstGeom>
            <a:solidFill>
              <a:srgbClr val="41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153;p14">
              <a:extLst>
                <a:ext uri="{FF2B5EF4-FFF2-40B4-BE49-F238E27FC236}">
                  <a16:creationId xmlns:a16="http://schemas.microsoft.com/office/drawing/2014/main" id="{B76F0F50-9C47-56DB-99D0-CC8568EBAA36}"/>
                </a:ext>
              </a:extLst>
            </p:cNvPr>
            <p:cNvGrpSpPr/>
            <p:nvPr/>
          </p:nvGrpSpPr>
          <p:grpSpPr>
            <a:xfrm>
              <a:off x="8262877" y="4391505"/>
              <a:ext cx="711956" cy="654873"/>
              <a:chOff x="6754350" y="4391718"/>
              <a:chExt cx="938266" cy="935800"/>
            </a:xfrm>
          </p:grpSpPr>
          <p:sp>
            <p:nvSpPr>
              <p:cNvPr id="10" name="Google Shape;154;p14">
                <a:extLst>
                  <a:ext uri="{FF2B5EF4-FFF2-40B4-BE49-F238E27FC236}">
                    <a16:creationId xmlns:a16="http://schemas.microsoft.com/office/drawing/2014/main" id="{F3449168-C0CD-AE3A-0EA2-D415DED3A21E}"/>
                  </a:ext>
                </a:extLst>
              </p:cNvPr>
              <p:cNvSpPr/>
              <p:nvPr/>
            </p:nvSpPr>
            <p:spPr>
              <a:xfrm>
                <a:off x="6754350" y="4461225"/>
                <a:ext cx="858900" cy="7968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1" name="Google Shape;155;p14">
                <a:extLst>
                  <a:ext uri="{FF2B5EF4-FFF2-40B4-BE49-F238E27FC236}">
                    <a16:creationId xmlns:a16="http://schemas.microsoft.com/office/drawing/2014/main" id="{66D8C08B-0E37-F3AE-8B52-48A8FEC5C0DF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756816" y="4391718"/>
                <a:ext cx="935800" cy="935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" name="Google Shape;156;p14">
              <a:extLst>
                <a:ext uri="{FF2B5EF4-FFF2-40B4-BE49-F238E27FC236}">
                  <a16:creationId xmlns:a16="http://schemas.microsoft.com/office/drawing/2014/main" id="{45B1AD6E-E1B0-4C8B-15E5-8DEFDF6093DC}"/>
                </a:ext>
              </a:extLst>
            </p:cNvPr>
            <p:cNvSpPr txBox="1"/>
            <p:nvPr/>
          </p:nvSpPr>
          <p:spPr>
            <a:xfrm>
              <a:off x="6573764" y="4519339"/>
              <a:ext cx="175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" sz="1162" b="0" i="0" u="none" strike="noStrike" cap="none" dirty="0">
                  <a:solidFill>
                    <a:srgbClr val="FFFFFF"/>
                  </a:solidFill>
                  <a:latin typeface="Montserrat SemiBold"/>
                  <a:ea typeface="Arial"/>
                  <a:cs typeface="Arial"/>
                  <a:sym typeface="Montserrat SemiBold"/>
                </a:rPr>
                <a:t>Orchard Harvest</a:t>
              </a:r>
              <a:endParaRPr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" name="Google Shape;157;p14">
              <a:extLst>
                <a:ext uri="{FF2B5EF4-FFF2-40B4-BE49-F238E27FC236}">
                  <a16:creationId xmlns:a16="http://schemas.microsoft.com/office/drawing/2014/main" id="{68DB09AE-400E-8213-72EE-001187D97EA2}"/>
                </a:ext>
              </a:extLst>
            </p:cNvPr>
            <p:cNvSpPr txBox="1"/>
            <p:nvPr/>
          </p:nvSpPr>
          <p:spPr>
            <a:xfrm>
              <a:off x="6139085" y="4847529"/>
              <a:ext cx="2152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" sz="830" b="1" i="0" u="none" strike="noStrike" cap="none">
                  <a:solidFill>
                    <a:srgbClr val="41B670"/>
                  </a:solidFill>
                  <a:latin typeface="Lato"/>
                  <a:ea typeface="Lato"/>
                  <a:cs typeface="Lato"/>
                  <a:sym typeface="Lato"/>
                </a:rPr>
                <a:t>Conference 2025</a:t>
              </a:r>
              <a:endParaRPr sz="1000" b="1">
                <a:solidFill>
                  <a:srgbClr val="41B67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" name="Google Shape;158;p14">
              <a:extLst>
                <a:ext uri="{FF2B5EF4-FFF2-40B4-BE49-F238E27FC236}">
                  <a16:creationId xmlns:a16="http://schemas.microsoft.com/office/drawing/2014/main" id="{2AA33C9D-A8C6-5BE5-2E41-21DF5ED4D390}"/>
                </a:ext>
              </a:extLst>
            </p:cNvPr>
            <p:cNvSpPr/>
            <p:nvPr/>
          </p:nvSpPr>
          <p:spPr>
            <a:xfrm>
              <a:off x="8229600" y="4627502"/>
              <a:ext cx="76200" cy="228600"/>
            </a:xfrm>
            <a:prstGeom prst="rect">
              <a:avLst/>
            </a:prstGeom>
            <a:solidFill>
              <a:srgbClr val="41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 descr="A blue and white logo&#10;&#10;AI-generated content may be incorrect.">
            <a:extLst>
              <a:ext uri="{FF2B5EF4-FFF2-40B4-BE49-F238E27FC236}">
                <a16:creationId xmlns:a16="http://schemas.microsoft.com/office/drawing/2014/main" id="{D9C7F541-0632-4ECD-E247-CD259E62A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698" y="4293292"/>
            <a:ext cx="458212" cy="458212"/>
          </a:xfrm>
          <a:prstGeom prst="rect">
            <a:avLst/>
          </a:prstGeom>
        </p:spPr>
      </p:pic>
      <p:sp>
        <p:nvSpPr>
          <p:cNvPr id="12" name="Google Shape;178;p16">
            <a:extLst>
              <a:ext uri="{FF2B5EF4-FFF2-40B4-BE49-F238E27FC236}">
                <a16:creationId xmlns:a16="http://schemas.microsoft.com/office/drawing/2014/main" id="{FDA99233-A117-5F4B-72E9-FEF514710A07}"/>
              </a:ext>
            </a:extLst>
          </p:cNvPr>
          <p:cNvSpPr txBox="1">
            <a:spLocks/>
          </p:cNvSpPr>
          <p:nvPr/>
        </p:nvSpPr>
        <p:spPr>
          <a:xfrm>
            <a:off x="3134579" y="1208225"/>
            <a:ext cx="5697720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  <a:buChar char="●"/>
            </a:pPr>
            <a:r>
              <a:rPr lang="en-US" dirty="0"/>
              <a:t>Similar capabilities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  <a:buChar char="●"/>
            </a:pPr>
            <a:r>
              <a:rPr lang="en-US" dirty="0"/>
              <a:t>With extras &amp; decoupled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  <a:buChar char="●"/>
            </a:pPr>
            <a:r>
              <a:rPr lang="en-US" dirty="0"/>
              <a:t>But still a .NET workflow engine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  <a:buChar char="●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1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>
          <a:extLst>
            <a:ext uri="{FF2B5EF4-FFF2-40B4-BE49-F238E27FC236}">
              <a16:creationId xmlns:a16="http://schemas.microsoft.com/office/drawing/2014/main" id="{57B217C1-DC53-9BD5-78DB-B6604E17F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>
            <a:extLst>
              <a:ext uri="{FF2B5EF4-FFF2-40B4-BE49-F238E27FC236}">
                <a16:creationId xmlns:a16="http://schemas.microsoft.com/office/drawing/2014/main" id="{34E65761-DC4E-3827-BC95-7302DC4A02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3660" y="445025"/>
            <a:ext cx="7788639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Elsa Workflows + Orchard</a:t>
            </a:r>
            <a:endParaRPr lang="en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A32C68-C3DA-E983-3A47-676A78A0D03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en" sz="900"/>
          </a:p>
        </p:txBody>
      </p:sp>
      <p:sp>
        <p:nvSpPr>
          <p:cNvPr id="178" name="Google Shape;178;p16">
            <a:extLst>
              <a:ext uri="{FF2B5EF4-FFF2-40B4-BE49-F238E27FC236}">
                <a16:creationId xmlns:a16="http://schemas.microsoft.com/office/drawing/2014/main" id="{8C7C029E-3C43-250A-CB18-9117A22C4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34579" y="1208225"/>
            <a:ext cx="5697720" cy="3264408"/>
          </a:xfrm>
        </p:spPr>
        <p:txBody>
          <a:bodyPr spcFirstLastPara="1" lIns="91425" tIns="91425" rIns="91425" bIns="91425" anchor="t" anchorCtr="0">
            <a:normAutofit/>
          </a:bodyPr>
          <a:lstStyle/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b="0" i="0" u="none" strike="noStrike" cap="none" dirty="0"/>
              <a:t>Direct access to Orchard Application Framework</a:t>
            </a:r>
          </a:p>
          <a:p>
            <a:pPr marL="742950" lvl="1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Content Item APIs &amp; Events</a:t>
            </a:r>
          </a:p>
          <a:p>
            <a:pPr marL="742950" lvl="1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b="0" i="0" u="none" strike="noStrike" cap="none" dirty="0" err="1"/>
              <a:t>GraphQL</a:t>
            </a:r>
            <a:endParaRPr lang="en-US" b="0" i="0" u="none" strike="noStrike" cap="none" dirty="0"/>
          </a:p>
          <a:p>
            <a:pPr marL="742950" lvl="1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b="0" i="0" u="none" strike="noStrike" cap="none" dirty="0"/>
              <a:t>SQL</a:t>
            </a:r>
          </a:p>
          <a:p>
            <a:pPr marL="742950" lvl="1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Etc.</a:t>
            </a:r>
            <a:endParaRPr lang="en-US" b="0" i="0" u="none" strike="noStrike" cap="none" dirty="0"/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Advanced workflow capabilities</a:t>
            </a:r>
          </a:p>
          <a:p>
            <a:pPr marL="742950" lvl="1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Nested activities &amp; workflows</a:t>
            </a:r>
          </a:p>
          <a:p>
            <a:pPr marL="742950" lvl="1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Versioned workflow definitions</a:t>
            </a:r>
          </a:p>
          <a:p>
            <a:pPr marL="742950" lvl="1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Run any Activity in the Background</a:t>
            </a:r>
          </a:p>
          <a:p>
            <a:pPr marL="1200150" lvl="2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Concurrent &amp; Distributed Activity Execution</a:t>
            </a:r>
          </a:p>
          <a:p>
            <a:pPr marL="742950" lvl="1" indent="-285750">
              <a:spcAft>
                <a:spcPts val="600"/>
              </a:spcAft>
              <a:buClr>
                <a:schemeClr val="bg1"/>
              </a:buClr>
              <a:buFont typeface="Arial"/>
            </a:pPr>
            <a:endParaRPr lang="en-US" b="0" i="0" u="none" strike="noStrike" cap="none" dirty="0"/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endParaRPr lang="en-US" b="0" i="0" u="none" strike="noStrike" cap="none"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B841D146-C49D-E301-CEDC-794D2AF58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8" y="4293292"/>
            <a:ext cx="458212" cy="458212"/>
          </a:xfrm>
          <a:prstGeom prst="rect">
            <a:avLst/>
          </a:prstGeom>
        </p:spPr>
      </p:pic>
      <p:grpSp>
        <p:nvGrpSpPr>
          <p:cNvPr id="4" name="Google Shape;151;p14">
            <a:extLst>
              <a:ext uri="{FF2B5EF4-FFF2-40B4-BE49-F238E27FC236}">
                <a16:creationId xmlns:a16="http://schemas.microsoft.com/office/drawing/2014/main" id="{676FB02F-E915-C553-A728-22B7C8D0D76E}"/>
              </a:ext>
            </a:extLst>
          </p:cNvPr>
          <p:cNvGrpSpPr/>
          <p:nvPr/>
        </p:nvGrpSpPr>
        <p:grpSpPr>
          <a:xfrm>
            <a:off x="6565917" y="4188851"/>
            <a:ext cx="2441879" cy="664866"/>
            <a:chOff x="6139085" y="4391505"/>
            <a:chExt cx="2918815" cy="794724"/>
          </a:xfrm>
        </p:grpSpPr>
        <p:sp>
          <p:nvSpPr>
            <p:cNvPr id="5" name="Google Shape;152;p14">
              <a:extLst>
                <a:ext uri="{FF2B5EF4-FFF2-40B4-BE49-F238E27FC236}">
                  <a16:creationId xmlns:a16="http://schemas.microsoft.com/office/drawing/2014/main" id="{38707B59-CEFD-3358-97FC-2BC5EA38B98B}"/>
                </a:ext>
              </a:extLst>
            </p:cNvPr>
            <p:cNvSpPr/>
            <p:nvPr/>
          </p:nvSpPr>
          <p:spPr>
            <a:xfrm>
              <a:off x="6553200" y="4516345"/>
              <a:ext cx="2504700" cy="405000"/>
            </a:xfrm>
            <a:prstGeom prst="roundRect">
              <a:avLst>
                <a:gd name="adj" fmla="val 16667"/>
              </a:avLst>
            </a:prstGeom>
            <a:solidFill>
              <a:srgbClr val="41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153;p14">
              <a:extLst>
                <a:ext uri="{FF2B5EF4-FFF2-40B4-BE49-F238E27FC236}">
                  <a16:creationId xmlns:a16="http://schemas.microsoft.com/office/drawing/2014/main" id="{39F58FF6-71CF-93FB-B49D-21E17FD7C199}"/>
                </a:ext>
              </a:extLst>
            </p:cNvPr>
            <p:cNvGrpSpPr/>
            <p:nvPr/>
          </p:nvGrpSpPr>
          <p:grpSpPr>
            <a:xfrm>
              <a:off x="8262877" y="4391505"/>
              <a:ext cx="711956" cy="654873"/>
              <a:chOff x="6754350" y="4391718"/>
              <a:chExt cx="938266" cy="935800"/>
            </a:xfrm>
          </p:grpSpPr>
          <p:sp>
            <p:nvSpPr>
              <p:cNvPr id="10" name="Google Shape;154;p14">
                <a:extLst>
                  <a:ext uri="{FF2B5EF4-FFF2-40B4-BE49-F238E27FC236}">
                    <a16:creationId xmlns:a16="http://schemas.microsoft.com/office/drawing/2014/main" id="{047E4466-8567-2882-D224-41021D3B2B4D}"/>
                  </a:ext>
                </a:extLst>
              </p:cNvPr>
              <p:cNvSpPr/>
              <p:nvPr/>
            </p:nvSpPr>
            <p:spPr>
              <a:xfrm>
                <a:off x="6754350" y="4461225"/>
                <a:ext cx="858900" cy="7968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1" name="Google Shape;155;p14">
                <a:extLst>
                  <a:ext uri="{FF2B5EF4-FFF2-40B4-BE49-F238E27FC236}">
                    <a16:creationId xmlns:a16="http://schemas.microsoft.com/office/drawing/2014/main" id="{FC3170F0-0351-2C1C-A9E9-26881EB608D9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756816" y="4391718"/>
                <a:ext cx="935800" cy="935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" name="Google Shape;156;p14">
              <a:extLst>
                <a:ext uri="{FF2B5EF4-FFF2-40B4-BE49-F238E27FC236}">
                  <a16:creationId xmlns:a16="http://schemas.microsoft.com/office/drawing/2014/main" id="{19437181-494C-8B61-D575-B586E8C369E3}"/>
                </a:ext>
              </a:extLst>
            </p:cNvPr>
            <p:cNvSpPr txBox="1"/>
            <p:nvPr/>
          </p:nvSpPr>
          <p:spPr>
            <a:xfrm>
              <a:off x="6573764" y="4519339"/>
              <a:ext cx="175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" sz="1162" b="0" i="0" u="none" strike="noStrike" cap="none" dirty="0">
                  <a:solidFill>
                    <a:srgbClr val="FFFFFF"/>
                  </a:solidFill>
                  <a:latin typeface="Montserrat SemiBold"/>
                  <a:ea typeface="Arial"/>
                  <a:cs typeface="Arial"/>
                  <a:sym typeface="Montserrat SemiBold"/>
                </a:rPr>
                <a:t>Orchard Harvest</a:t>
              </a:r>
              <a:endParaRPr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" name="Google Shape;157;p14">
              <a:extLst>
                <a:ext uri="{FF2B5EF4-FFF2-40B4-BE49-F238E27FC236}">
                  <a16:creationId xmlns:a16="http://schemas.microsoft.com/office/drawing/2014/main" id="{47B98A59-B51B-D781-2706-385B3DF596E8}"/>
                </a:ext>
              </a:extLst>
            </p:cNvPr>
            <p:cNvSpPr txBox="1"/>
            <p:nvPr/>
          </p:nvSpPr>
          <p:spPr>
            <a:xfrm>
              <a:off x="6139085" y="4847529"/>
              <a:ext cx="2152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" sz="830" b="1" i="0" u="none" strike="noStrike" cap="none">
                  <a:solidFill>
                    <a:srgbClr val="41B670"/>
                  </a:solidFill>
                  <a:latin typeface="Lato"/>
                  <a:ea typeface="Lato"/>
                  <a:cs typeface="Lato"/>
                  <a:sym typeface="Lato"/>
                </a:rPr>
                <a:t>Conference 2025</a:t>
              </a:r>
              <a:endParaRPr sz="1000" b="1">
                <a:solidFill>
                  <a:srgbClr val="41B67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" name="Google Shape;158;p14">
              <a:extLst>
                <a:ext uri="{FF2B5EF4-FFF2-40B4-BE49-F238E27FC236}">
                  <a16:creationId xmlns:a16="http://schemas.microsoft.com/office/drawing/2014/main" id="{2CDE6971-5498-8CDF-954D-328C86CBDBBC}"/>
                </a:ext>
              </a:extLst>
            </p:cNvPr>
            <p:cNvSpPr/>
            <p:nvPr/>
          </p:nvSpPr>
          <p:spPr>
            <a:xfrm>
              <a:off x="8229600" y="4627502"/>
              <a:ext cx="76200" cy="228600"/>
            </a:xfrm>
            <a:prstGeom prst="rect">
              <a:avLst/>
            </a:prstGeom>
            <a:solidFill>
              <a:srgbClr val="41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 descr="A blue and white logo&#10;&#10;AI-generated content may be incorrect.">
            <a:extLst>
              <a:ext uri="{FF2B5EF4-FFF2-40B4-BE49-F238E27FC236}">
                <a16:creationId xmlns:a16="http://schemas.microsoft.com/office/drawing/2014/main" id="{632B7963-B2A6-2B8A-33F2-B9CBF248C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10" y="1778094"/>
            <a:ext cx="1927381" cy="19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13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>
          <a:extLst>
            <a:ext uri="{FF2B5EF4-FFF2-40B4-BE49-F238E27FC236}">
              <a16:creationId xmlns:a16="http://schemas.microsoft.com/office/drawing/2014/main" id="{DB687ED6-6DB9-29FB-D6EB-E5C7CC4BF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>
            <a:extLst>
              <a:ext uri="{FF2B5EF4-FFF2-40B4-BE49-F238E27FC236}">
                <a16:creationId xmlns:a16="http://schemas.microsoft.com/office/drawing/2014/main" id="{6F8255CE-C00B-216F-2196-D3055B214F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8872" y="445025"/>
            <a:ext cx="7793427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lang="en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A59BDF-F753-483D-12A7-87EED584886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endParaRPr lang="en" sz="900"/>
          </a:p>
        </p:txBody>
      </p:sp>
      <p:sp>
        <p:nvSpPr>
          <p:cNvPr id="178" name="Google Shape;178;p16">
            <a:extLst>
              <a:ext uri="{FF2B5EF4-FFF2-40B4-BE49-F238E27FC236}">
                <a16:creationId xmlns:a16="http://schemas.microsoft.com/office/drawing/2014/main" id="{8DC9A829-8A1C-3C9A-A60F-26721E094D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34579" y="1208225"/>
            <a:ext cx="5697720" cy="3264408"/>
          </a:xfrm>
        </p:spPr>
        <p:txBody>
          <a:bodyPr spcFirstLastPara="1" lIns="91425" tIns="91425" rIns="91425" bIns="91425" anchor="t" anchorCtr="0">
            <a:normAutofit/>
          </a:bodyPr>
          <a:lstStyle/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b="0" i="0" u="none" strike="noStrike" cap="none" dirty="0"/>
              <a:t>Basics</a:t>
            </a:r>
          </a:p>
          <a:p>
            <a:pPr marL="742950" lvl="1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Hello World Console</a:t>
            </a:r>
          </a:p>
          <a:p>
            <a:pPr marL="742950" lvl="1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Hello World HTTP</a:t>
            </a:r>
            <a:endParaRPr lang="en-US" b="0" i="0" u="none" strike="noStrike" cap="none" dirty="0"/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dirty="0"/>
              <a:t>Integration with OC</a:t>
            </a:r>
          </a:p>
          <a:p>
            <a:pPr marL="742950" lvl="1" indent="-285750">
              <a:spcAft>
                <a:spcPts val="600"/>
              </a:spcAft>
              <a:buClr>
                <a:schemeClr val="bg1"/>
              </a:buClr>
              <a:buFont typeface="Arial"/>
              <a:buChar char="○"/>
            </a:pPr>
            <a:r>
              <a:rPr lang="en-US" dirty="0"/>
              <a:t>HTTP API Integration</a:t>
            </a:r>
            <a:endParaRPr lang="en-US" b="0" i="0" u="none" strike="noStrike" cap="none" dirty="0"/>
          </a:p>
          <a:p>
            <a:pPr marL="742950" lvl="1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 b="0" i="0" u="none" strike="noStrike" cap="none" dirty="0"/>
              <a:t>Execute SQL Query</a:t>
            </a:r>
          </a:p>
          <a:p>
            <a:pPr marL="742950" lvl="1" indent="-285750">
              <a:spcAft>
                <a:spcPts val="600"/>
              </a:spcAft>
              <a:buClr>
                <a:schemeClr val="bg1"/>
              </a:buClr>
              <a:buFont typeface="Arial"/>
            </a:pPr>
            <a:r>
              <a:rPr lang="en-US"/>
              <a:t>Auto fix Blog Posts</a:t>
            </a:r>
            <a:endParaRPr lang="en-US" b="0" i="0" u="none" strike="noStrike" cap="none"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51A30AB6-28EC-D90F-90B8-D4246A8D7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8" y="4293292"/>
            <a:ext cx="458212" cy="458212"/>
          </a:xfrm>
          <a:prstGeom prst="rect">
            <a:avLst/>
          </a:prstGeom>
        </p:spPr>
      </p:pic>
      <p:grpSp>
        <p:nvGrpSpPr>
          <p:cNvPr id="4" name="Google Shape;151;p14">
            <a:extLst>
              <a:ext uri="{FF2B5EF4-FFF2-40B4-BE49-F238E27FC236}">
                <a16:creationId xmlns:a16="http://schemas.microsoft.com/office/drawing/2014/main" id="{B55FBFE8-69C7-8AF1-6DCC-AE84FBED4891}"/>
              </a:ext>
            </a:extLst>
          </p:cNvPr>
          <p:cNvGrpSpPr/>
          <p:nvPr/>
        </p:nvGrpSpPr>
        <p:grpSpPr>
          <a:xfrm>
            <a:off x="6565917" y="4188851"/>
            <a:ext cx="2441879" cy="664866"/>
            <a:chOff x="6139085" y="4391505"/>
            <a:chExt cx="2918815" cy="794724"/>
          </a:xfrm>
        </p:grpSpPr>
        <p:sp>
          <p:nvSpPr>
            <p:cNvPr id="5" name="Google Shape;152;p14">
              <a:extLst>
                <a:ext uri="{FF2B5EF4-FFF2-40B4-BE49-F238E27FC236}">
                  <a16:creationId xmlns:a16="http://schemas.microsoft.com/office/drawing/2014/main" id="{B9FA72A7-A8A0-95A6-C49A-DEC6488AD7B5}"/>
                </a:ext>
              </a:extLst>
            </p:cNvPr>
            <p:cNvSpPr/>
            <p:nvPr/>
          </p:nvSpPr>
          <p:spPr>
            <a:xfrm>
              <a:off x="6553200" y="4516345"/>
              <a:ext cx="2504700" cy="405000"/>
            </a:xfrm>
            <a:prstGeom prst="roundRect">
              <a:avLst>
                <a:gd name="adj" fmla="val 16667"/>
              </a:avLst>
            </a:prstGeom>
            <a:solidFill>
              <a:srgbClr val="41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153;p14">
              <a:extLst>
                <a:ext uri="{FF2B5EF4-FFF2-40B4-BE49-F238E27FC236}">
                  <a16:creationId xmlns:a16="http://schemas.microsoft.com/office/drawing/2014/main" id="{F7F26A2E-B7E2-8503-524F-C6CEEABDF94C}"/>
                </a:ext>
              </a:extLst>
            </p:cNvPr>
            <p:cNvGrpSpPr/>
            <p:nvPr/>
          </p:nvGrpSpPr>
          <p:grpSpPr>
            <a:xfrm>
              <a:off x="8262877" y="4391505"/>
              <a:ext cx="711956" cy="654873"/>
              <a:chOff x="6754350" y="4391718"/>
              <a:chExt cx="938266" cy="935800"/>
            </a:xfrm>
          </p:grpSpPr>
          <p:sp>
            <p:nvSpPr>
              <p:cNvPr id="10" name="Google Shape;154;p14">
                <a:extLst>
                  <a:ext uri="{FF2B5EF4-FFF2-40B4-BE49-F238E27FC236}">
                    <a16:creationId xmlns:a16="http://schemas.microsoft.com/office/drawing/2014/main" id="{6A377262-3547-B818-0366-674D8B1D6028}"/>
                  </a:ext>
                </a:extLst>
              </p:cNvPr>
              <p:cNvSpPr/>
              <p:nvPr/>
            </p:nvSpPr>
            <p:spPr>
              <a:xfrm>
                <a:off x="6754350" y="4461225"/>
                <a:ext cx="858900" cy="7968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1" name="Google Shape;155;p14">
                <a:extLst>
                  <a:ext uri="{FF2B5EF4-FFF2-40B4-BE49-F238E27FC236}">
                    <a16:creationId xmlns:a16="http://schemas.microsoft.com/office/drawing/2014/main" id="{962FBE33-6D50-C4D0-1A55-694F30783E87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756816" y="4391718"/>
                <a:ext cx="935800" cy="935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" name="Google Shape;156;p14">
              <a:extLst>
                <a:ext uri="{FF2B5EF4-FFF2-40B4-BE49-F238E27FC236}">
                  <a16:creationId xmlns:a16="http://schemas.microsoft.com/office/drawing/2014/main" id="{9B90D3D1-AED8-1E60-319D-811301FD85B3}"/>
                </a:ext>
              </a:extLst>
            </p:cNvPr>
            <p:cNvSpPr txBox="1"/>
            <p:nvPr/>
          </p:nvSpPr>
          <p:spPr>
            <a:xfrm>
              <a:off x="6573764" y="4519339"/>
              <a:ext cx="175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" sz="1162" b="0" i="0" u="none" strike="noStrike" cap="none" dirty="0">
                  <a:solidFill>
                    <a:srgbClr val="FFFFFF"/>
                  </a:solidFill>
                  <a:latin typeface="Montserrat SemiBold"/>
                  <a:ea typeface="Arial"/>
                  <a:cs typeface="Arial"/>
                  <a:sym typeface="Montserrat SemiBold"/>
                </a:rPr>
                <a:t>Orchard Harvest</a:t>
              </a:r>
              <a:endParaRPr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" name="Google Shape;157;p14">
              <a:extLst>
                <a:ext uri="{FF2B5EF4-FFF2-40B4-BE49-F238E27FC236}">
                  <a16:creationId xmlns:a16="http://schemas.microsoft.com/office/drawing/2014/main" id="{62932FF0-0365-AC11-8E44-2AD0F9C20818}"/>
                </a:ext>
              </a:extLst>
            </p:cNvPr>
            <p:cNvSpPr txBox="1"/>
            <p:nvPr/>
          </p:nvSpPr>
          <p:spPr>
            <a:xfrm>
              <a:off x="6139085" y="4847529"/>
              <a:ext cx="2152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" sz="830" b="1" i="0" u="none" strike="noStrike" cap="none">
                  <a:solidFill>
                    <a:srgbClr val="41B670"/>
                  </a:solidFill>
                  <a:latin typeface="Lato"/>
                  <a:ea typeface="Lato"/>
                  <a:cs typeface="Lato"/>
                  <a:sym typeface="Lato"/>
                </a:rPr>
                <a:t>Conference 2025</a:t>
              </a:r>
              <a:endParaRPr sz="1000" b="1">
                <a:solidFill>
                  <a:srgbClr val="41B67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" name="Google Shape;158;p14">
              <a:extLst>
                <a:ext uri="{FF2B5EF4-FFF2-40B4-BE49-F238E27FC236}">
                  <a16:creationId xmlns:a16="http://schemas.microsoft.com/office/drawing/2014/main" id="{B06FA3DF-01E8-E2A5-9A4B-46F9D1CF5A5B}"/>
                </a:ext>
              </a:extLst>
            </p:cNvPr>
            <p:cNvSpPr/>
            <p:nvPr/>
          </p:nvSpPr>
          <p:spPr>
            <a:xfrm>
              <a:off x="8229600" y="4627502"/>
              <a:ext cx="76200" cy="228600"/>
            </a:xfrm>
            <a:prstGeom prst="rect">
              <a:avLst/>
            </a:prstGeom>
            <a:solidFill>
              <a:srgbClr val="41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5607324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466</Words>
  <Application>Microsoft Macintosh PowerPoint</Application>
  <PresentationFormat>On-screen Show (16:9)</PresentationFormat>
  <Paragraphs>134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Lato</vt:lpstr>
      <vt:lpstr>Montserrat SemiBold</vt:lpstr>
      <vt:lpstr>Montserrat</vt:lpstr>
      <vt:lpstr>Arial</vt:lpstr>
      <vt:lpstr>Focus</vt:lpstr>
      <vt:lpstr>Supercharging Orchard Core with Elsa Workflows</vt:lpstr>
      <vt:lpstr>About Me</vt:lpstr>
      <vt:lpstr>Agenda</vt:lpstr>
      <vt:lpstr>What is Elsa Workflows</vt:lpstr>
      <vt:lpstr>Orchard/Elsa Workflows Similarities</vt:lpstr>
      <vt:lpstr>Orchard/Elsa Workflows Differences</vt:lpstr>
      <vt:lpstr>Orchard/Elsa Workflows</vt:lpstr>
      <vt:lpstr>Elsa Workflows + Orchard</vt:lpstr>
      <vt:lpstr>Demo</vt:lpstr>
      <vt:lpstr>Custom Activity Development</vt:lpstr>
      <vt:lpstr>What’s Next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cp:lastModifiedBy>Sipke Schoorstra</cp:lastModifiedBy>
  <cp:revision>6</cp:revision>
  <dcterms:modified xsi:type="dcterms:W3CDTF">2025-11-11T10:40:19Z</dcterms:modified>
</cp:coreProperties>
</file>